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chemeClr val="accent4"/>
        </a:fontRef>
        <a:schemeClr val="accent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EF1"/>
          </a:solidFill>
        </a:fill>
      </a:tcStyle>
    </a:wholeTbl>
    <a:band2H>
      <a:tcTxStyle b="def" i="def"/>
      <a:tcStyle>
        <a:tcBdr/>
        <a:fill>
          <a:solidFill>
            <a:srgbClr val="E7EFF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chemeClr val="accent4"/>
        </a:fontRef>
        <a:schemeClr val="accent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EF1"/>
          </a:solidFill>
        </a:fill>
      </a:tcStyle>
    </a:wholeTbl>
    <a:band2H>
      <a:tcTxStyle b="def" i="def"/>
      <a:tcStyle>
        <a:tcBdr/>
        <a:fill>
          <a:solidFill>
            <a:srgbClr val="E7EFF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chemeClr val="accent4"/>
        </a:fontRef>
        <a:schemeClr val="accent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E"/>
          </a:solidFill>
        </a:fill>
      </a:tcStyle>
    </a:wholeTbl>
    <a:band2H>
      <a:tcTxStyle b="def" i="def"/>
      <a:tcStyle>
        <a:tcBdr/>
        <a:fill>
          <a:solidFill>
            <a:srgbClr val="E6E9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chemeClr val="accent4"/>
        </a:fontRef>
        <a:schemeClr val="accent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2D2D2"/>
          </a:solidFill>
        </a:fill>
      </a:tcStyle>
    </a:wholeTbl>
    <a:band2H>
      <a:tcTxStyle b="def" i="def"/>
      <a:tcStyle>
        <a:tcBdr/>
        <a:fill>
          <a:solidFill>
            <a:srgbClr val="EAEAEA"/>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chemeClr val="accent4"/>
        </a:fontRef>
        <a:schemeClr val="accent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7EA"/>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chemeClr val="accent4"/>
        </a:fontRef>
        <a:schemeClr val="accent4"/>
      </a:tcTxStyle>
      <a:tcStyle>
        <a:tcBdr>
          <a:left>
            <a:ln w="12700" cap="flat">
              <a:noFill/>
              <a:miter lim="400000"/>
            </a:ln>
          </a:left>
          <a:right>
            <a:ln w="12700" cap="flat">
              <a:noFill/>
              <a:miter lim="400000"/>
            </a:ln>
          </a:right>
          <a:top>
            <a:ln w="50800" cap="flat">
              <a:solidFill>
                <a:schemeClr val="accent4"/>
              </a:solidFill>
              <a:prstDash val="solid"/>
              <a:round/>
            </a:ln>
          </a:top>
          <a:bottom>
            <a:ln w="25400" cap="flat">
              <a:solidFill>
                <a:schemeClr val="accent4"/>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chemeClr val="accent4"/>
              </a:solidFill>
              <a:prstDash val="solid"/>
              <a:round/>
            </a:ln>
          </a:top>
          <a:bottom>
            <a:ln w="25400" cap="flat">
              <a:solidFill>
                <a:schemeClr val="accent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chemeClr val="accent4"/>
        </a:fontRef>
        <a:schemeClr val="accent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DD2"/>
          </a:solidFill>
        </a:fill>
      </a:tcStyle>
    </a:wholeTbl>
    <a:band2H>
      <a:tcTxStyle b="def" i="def"/>
      <a:tcStyle>
        <a:tcBdr/>
        <a:fill>
          <a:solidFill>
            <a:srgbClr val="E6E7EA"/>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75" name="Shape 275"/>
          <p:cNvSpPr/>
          <p:nvPr>
            <p:ph type="sldImg"/>
          </p:nvPr>
        </p:nvSpPr>
        <p:spPr>
          <a:xfrm>
            <a:off x="1143000" y="685800"/>
            <a:ext cx="4572000" cy="3429000"/>
          </a:xfrm>
          <a:prstGeom prst="rect">
            <a:avLst/>
          </a:prstGeom>
        </p:spPr>
        <p:txBody>
          <a:bodyPr/>
          <a:lstStyle/>
          <a:p>
            <a:pPr/>
          </a:p>
        </p:txBody>
      </p:sp>
      <p:sp>
        <p:nvSpPr>
          <p:cNvPr id="276" name="Shape 27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Shape 284"/>
          <p:cNvSpPr/>
          <p:nvPr>
            <p:ph type="sldImg"/>
          </p:nvPr>
        </p:nvSpPr>
        <p:spPr>
          <a:prstGeom prst="rect">
            <a:avLst/>
          </a:prstGeom>
        </p:spPr>
        <p:txBody>
          <a:bodyPr/>
          <a:lstStyle/>
          <a:p>
            <a:pPr/>
          </a:p>
        </p:txBody>
      </p:sp>
      <p:sp>
        <p:nvSpPr>
          <p:cNvPr id="285" name="Shape 285"/>
          <p:cNvSpPr/>
          <p:nvPr>
            <p:ph type="body" sz="quarter" idx="1"/>
          </p:nvPr>
        </p:nvSpPr>
        <p:spPr>
          <a:prstGeom prst="rect">
            <a:avLst/>
          </a:prstGeom>
        </p:spPr>
        <p:txBody>
          <a:bodyPr/>
          <a:lstStyle>
            <a:lvl1pPr indent="228600">
              <a:defRPr sz="1200">
                <a:solidFill>
                  <a:srgbClr val="595959"/>
                </a:solidFill>
                <a:latin typeface="Calibri"/>
                <a:ea typeface="Calibri"/>
                <a:cs typeface="Calibri"/>
                <a:sym typeface="Calibri"/>
              </a:defRPr>
            </a:lvl1pPr>
          </a:lstStyle>
          <a:p>
            <a:pPr/>
            <a:r>
              <a:t>Most of the conversation about AI in measurement is about processes and products: item generation, automated scoring, adaptive testing. I want to talk about the people. Specifically, three archetypes you will recognize from any large-scale assessment organization.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hape 296"/>
          <p:cNvSpPr/>
          <p:nvPr>
            <p:ph type="sldImg"/>
          </p:nvPr>
        </p:nvSpPr>
        <p:spPr>
          <a:prstGeom prst="rect">
            <a:avLst/>
          </a:prstGeom>
        </p:spPr>
        <p:txBody>
          <a:bodyPr/>
          <a:lstStyle/>
          <a:p>
            <a:pPr/>
          </a:p>
        </p:txBody>
      </p:sp>
      <p:sp>
        <p:nvSpPr>
          <p:cNvPr id="297" name="Shape 297"/>
          <p:cNvSpPr/>
          <p:nvPr>
            <p:ph type="body" sz="quarter" idx="1"/>
          </p:nvPr>
        </p:nvSpPr>
        <p:spPr>
          <a:prstGeom prst="rect">
            <a:avLst/>
          </a:prstGeom>
        </p:spPr>
        <p:txBody>
          <a:bodyPr/>
          <a:lstStyle>
            <a:lvl1pPr indent="228600">
              <a:defRPr sz="1200">
                <a:solidFill>
                  <a:srgbClr val="595959"/>
                </a:solidFill>
                <a:latin typeface="Calibri"/>
                <a:ea typeface="Calibri"/>
                <a:cs typeface="Calibri"/>
                <a:sym typeface="Calibri"/>
              </a:defRPr>
            </a:lvl1pPr>
          </a:lstStyle>
          <a:p>
            <a:pPr/>
            <a:r>
              <a:t>These are archetypes, not job titles, and the list is not exhaustive; there is also, for example, the Communicator, who translates technical results for clients, policymakers, and the public. Today I focus on these three. Most of us are a mix, and a healthy organization needs them in balance. Many of these shifts were already underway before AI; AI is the accelerant. My claim is that AI shifts each of them differently. The Guardian has to reckon with standards that are evolving faster than the documents. The Catcher moves from box-ticking to forensics. The Architect can go from design to working prototype in days, which moves the bottleneck to grounding what gets built in measurement principles.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Shape 305"/>
          <p:cNvSpPr/>
          <p:nvPr>
            <p:ph type="sldImg"/>
          </p:nvPr>
        </p:nvSpPr>
        <p:spPr>
          <a:prstGeom prst="rect">
            <a:avLst/>
          </a:prstGeom>
        </p:spPr>
        <p:txBody>
          <a:bodyPr/>
          <a:lstStyle/>
          <a:p>
            <a:pPr/>
          </a:p>
        </p:txBody>
      </p:sp>
      <p:sp>
        <p:nvSpPr>
          <p:cNvPr id="306" name="Shape 306"/>
          <p:cNvSpPr/>
          <p:nvPr>
            <p:ph type="body" sz="quarter" idx="1"/>
          </p:nvPr>
        </p:nvSpPr>
        <p:spPr>
          <a:prstGeom prst="rect">
            <a:avLst/>
          </a:prstGeom>
        </p:spPr>
        <p:txBody>
          <a:bodyPr/>
          <a:lstStyle>
            <a:lvl1pPr indent="228600">
              <a:defRPr sz="1200">
                <a:solidFill>
                  <a:srgbClr val="595959"/>
                </a:solidFill>
                <a:latin typeface="Calibri"/>
                <a:ea typeface="Calibri"/>
                <a:cs typeface="Calibri"/>
                <a:sym typeface="Calibri"/>
              </a:defRPr>
            </a:lvl1pPr>
          </a:lstStyle>
          <a:p>
            <a:pPr/>
            <a:r>
              <a:t>Put together, the premium moves. For the Guardian, from adherence to openness and the ability to explain why a principle matters. For the Catcher, from diligence to anticipating failure modes, with calibrated trust in automation rather than complacency. For the Architect, from building to self-skepticism and the willingness to own results they did not produce by hand.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Shape 314"/>
          <p:cNvSpPr/>
          <p:nvPr>
            <p:ph type="sldImg"/>
          </p:nvPr>
        </p:nvSpPr>
        <p:spPr>
          <a:prstGeom prst="rect">
            <a:avLst/>
          </a:prstGeom>
        </p:spPr>
        <p:txBody>
          <a:bodyPr/>
          <a:lstStyle/>
          <a:p>
            <a:pPr/>
          </a:p>
        </p:txBody>
      </p:sp>
      <p:sp>
        <p:nvSpPr>
          <p:cNvPr id="315" name="Shape 315"/>
          <p:cNvSpPr/>
          <p:nvPr>
            <p:ph type="body" sz="quarter" idx="1"/>
          </p:nvPr>
        </p:nvSpPr>
        <p:spPr>
          <a:prstGeom prst="rect">
            <a:avLst/>
          </a:prstGeom>
        </p:spPr>
        <p:txBody>
          <a:bodyPr/>
          <a:lstStyle>
            <a:lvl1pPr indent="228600">
              <a:defRPr sz="1200">
                <a:solidFill>
                  <a:srgbClr val="595959"/>
                </a:solidFill>
                <a:latin typeface="Calibri"/>
                <a:ea typeface="Calibri"/>
                <a:cs typeface="Calibri"/>
                <a:sym typeface="Calibri"/>
              </a:defRPr>
            </a:lvl1pPr>
          </a:lstStyle>
          <a:p>
            <a:pPr/>
            <a:r>
              <a:t>There is a deeper challenge for the Guardian, beyond standards that evolve. Much of test theory rests on a practical constraint: we cannot observe a person all the time, across all the situations we care about. So we sample behavior under standardized conditions and infer an underlying trait that predicts behavior and success across situations. AI weakens that constraint. When behavior can, at least in principle, be observed across time and contexts, the need to infer a trait from a small standardized sample is no longer self-evident. That questions an assumption the framework itself was built on. It does not make measurement theory obsolete: many observations, each with limited precision, call for dynamic measurement models.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Shape 319"/>
          <p:cNvSpPr/>
          <p:nvPr>
            <p:ph type="sldImg"/>
          </p:nvPr>
        </p:nvSpPr>
        <p:spPr>
          <a:prstGeom prst="rect">
            <a:avLst/>
          </a:prstGeom>
        </p:spPr>
        <p:txBody>
          <a:bodyPr/>
          <a:lstStyle/>
          <a:p>
            <a:pPr/>
          </a:p>
        </p:txBody>
      </p:sp>
      <p:sp>
        <p:nvSpPr>
          <p:cNvPr id="320" name="Shape 320"/>
          <p:cNvSpPr/>
          <p:nvPr>
            <p:ph type="body" sz="quarter" idx="1"/>
          </p:nvPr>
        </p:nvSpPr>
        <p:spPr>
          <a:prstGeom prst="rect">
            <a:avLst/>
          </a:prstGeom>
        </p:spPr>
        <p:txBody>
          <a:bodyPr/>
          <a:lstStyle>
            <a:lvl1pPr indent="228600">
              <a:defRPr sz="1200">
                <a:solidFill>
                  <a:srgbClr val="595959"/>
                </a:solidFill>
                <a:latin typeface="Calibri"/>
                <a:ea typeface="Calibri"/>
                <a:cs typeface="Calibri"/>
                <a:sym typeface="Calibri"/>
              </a:defRPr>
            </a:lvl1pPr>
          </a:lstStyle>
          <a:p>
            <a:pPr/>
            <a:r>
              <a:t>So here is what I cannot resolve. The shifts I have described are not about replacing expertise; the deep subject-matter expertise psychometricians already have is the foundation. But developing behavioral skills, such as a Catcher's comfort with open-ended problems or an Architect's verification discipline, may require a different approach than training cognitive skills. We know how to teach a new method in a workshop. These skills tend to grow through experience, modeling, feedback, and learning from colleagues with a different profile. And forensic skepticism has traditionally been learned by doing the work by hand, which is exactly the work AI is taking over. So what should professional development look like when the goal is new ways of working, not new knowledge?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bg>
      <p:bgPr>
        <a:gradFill flip="none" rotWithShape="1">
          <a:gsLst>
            <a:gs pos="0">
              <a:schemeClr val="accent4"/>
            </a:gs>
            <a:gs pos="25000">
              <a:schemeClr val="accent4"/>
            </a:gs>
            <a:gs pos="100000">
              <a:schemeClr val="accent3"/>
            </a:gs>
          </a:gsLst>
          <a:lin ang="4200000" scaled="0"/>
        </a:gradFill>
      </p:bgPr>
    </p:bg>
    <p:spTree>
      <p:nvGrpSpPr>
        <p:cNvPr id="1" name=""/>
        <p:cNvGrpSpPr/>
        <p:nvPr/>
      </p:nvGrpSpPr>
      <p:grpSpPr>
        <a:xfrm>
          <a:off x="0" y="0"/>
          <a:ext cx="0" cy="0"/>
          <a:chOff x="0" y="0"/>
          <a:chExt cx="0" cy="0"/>
        </a:xfrm>
      </p:grpSpPr>
      <p:sp>
        <p:nvSpPr>
          <p:cNvPr id="12" name="Google Shape;14;p9"/>
          <p:cNvSpPr/>
          <p:nvPr/>
        </p:nvSpPr>
        <p:spPr>
          <a:xfrm rot="344079">
            <a:off x="-4309418" y="-988458"/>
            <a:ext cx="15298979" cy="59814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247" y="21600"/>
                </a:moveTo>
                <a:lnTo>
                  <a:pt x="6244" y="21590"/>
                </a:lnTo>
                <a:lnTo>
                  <a:pt x="21598" y="0"/>
                </a:lnTo>
                <a:lnTo>
                  <a:pt x="21600" y="10"/>
                </a:lnTo>
                <a:lnTo>
                  <a:pt x="6247" y="21600"/>
                </a:lnTo>
                <a:close/>
                <a:moveTo>
                  <a:pt x="6105" y="21600"/>
                </a:moveTo>
                <a:lnTo>
                  <a:pt x="6102" y="21590"/>
                </a:lnTo>
                <a:lnTo>
                  <a:pt x="21456" y="0"/>
                </a:lnTo>
                <a:lnTo>
                  <a:pt x="21458" y="10"/>
                </a:lnTo>
                <a:lnTo>
                  <a:pt x="6105" y="21600"/>
                </a:lnTo>
                <a:close/>
                <a:moveTo>
                  <a:pt x="5963" y="21600"/>
                </a:moveTo>
                <a:lnTo>
                  <a:pt x="5960" y="21590"/>
                </a:lnTo>
                <a:lnTo>
                  <a:pt x="21314" y="0"/>
                </a:lnTo>
                <a:lnTo>
                  <a:pt x="21316" y="10"/>
                </a:lnTo>
                <a:lnTo>
                  <a:pt x="5963" y="21600"/>
                </a:lnTo>
                <a:close/>
                <a:moveTo>
                  <a:pt x="5821" y="21600"/>
                </a:moveTo>
                <a:lnTo>
                  <a:pt x="5819" y="21590"/>
                </a:lnTo>
                <a:lnTo>
                  <a:pt x="21172" y="0"/>
                </a:lnTo>
                <a:lnTo>
                  <a:pt x="21174" y="10"/>
                </a:lnTo>
                <a:lnTo>
                  <a:pt x="5821" y="21600"/>
                </a:lnTo>
                <a:close/>
                <a:moveTo>
                  <a:pt x="5679" y="21600"/>
                </a:moveTo>
                <a:lnTo>
                  <a:pt x="5677" y="21590"/>
                </a:lnTo>
                <a:lnTo>
                  <a:pt x="21030" y="0"/>
                </a:lnTo>
                <a:lnTo>
                  <a:pt x="21032" y="10"/>
                </a:lnTo>
                <a:lnTo>
                  <a:pt x="5679" y="21600"/>
                </a:lnTo>
                <a:close/>
                <a:moveTo>
                  <a:pt x="5537" y="21600"/>
                </a:moveTo>
                <a:lnTo>
                  <a:pt x="5535" y="21590"/>
                </a:lnTo>
                <a:lnTo>
                  <a:pt x="20888" y="0"/>
                </a:lnTo>
                <a:lnTo>
                  <a:pt x="20890" y="10"/>
                </a:lnTo>
                <a:lnTo>
                  <a:pt x="5537" y="21600"/>
                </a:lnTo>
                <a:close/>
                <a:moveTo>
                  <a:pt x="5395" y="21600"/>
                </a:moveTo>
                <a:lnTo>
                  <a:pt x="5393" y="21590"/>
                </a:lnTo>
                <a:lnTo>
                  <a:pt x="20746" y="0"/>
                </a:lnTo>
                <a:lnTo>
                  <a:pt x="20748" y="10"/>
                </a:lnTo>
                <a:lnTo>
                  <a:pt x="5395" y="21600"/>
                </a:lnTo>
                <a:close/>
                <a:moveTo>
                  <a:pt x="5253" y="21600"/>
                </a:moveTo>
                <a:lnTo>
                  <a:pt x="5251" y="21590"/>
                </a:lnTo>
                <a:lnTo>
                  <a:pt x="20604" y="0"/>
                </a:lnTo>
                <a:lnTo>
                  <a:pt x="20607" y="10"/>
                </a:lnTo>
                <a:lnTo>
                  <a:pt x="5253" y="21600"/>
                </a:lnTo>
                <a:close/>
                <a:moveTo>
                  <a:pt x="5111" y="21600"/>
                </a:moveTo>
                <a:lnTo>
                  <a:pt x="5109" y="21590"/>
                </a:lnTo>
                <a:lnTo>
                  <a:pt x="20462" y="0"/>
                </a:lnTo>
                <a:lnTo>
                  <a:pt x="20465" y="10"/>
                </a:lnTo>
                <a:lnTo>
                  <a:pt x="5111" y="21600"/>
                </a:lnTo>
                <a:close/>
                <a:moveTo>
                  <a:pt x="4969" y="21600"/>
                </a:moveTo>
                <a:lnTo>
                  <a:pt x="4967" y="21590"/>
                </a:lnTo>
                <a:lnTo>
                  <a:pt x="20320" y="0"/>
                </a:lnTo>
                <a:lnTo>
                  <a:pt x="20323" y="10"/>
                </a:lnTo>
                <a:lnTo>
                  <a:pt x="4969" y="21600"/>
                </a:lnTo>
                <a:close/>
                <a:moveTo>
                  <a:pt x="4827" y="21600"/>
                </a:moveTo>
                <a:lnTo>
                  <a:pt x="4825" y="21590"/>
                </a:lnTo>
                <a:lnTo>
                  <a:pt x="20179" y="0"/>
                </a:lnTo>
                <a:lnTo>
                  <a:pt x="20181" y="10"/>
                </a:lnTo>
                <a:lnTo>
                  <a:pt x="4827" y="21600"/>
                </a:lnTo>
                <a:close/>
                <a:moveTo>
                  <a:pt x="4685" y="21600"/>
                </a:moveTo>
                <a:lnTo>
                  <a:pt x="4683" y="21590"/>
                </a:lnTo>
                <a:lnTo>
                  <a:pt x="20037" y="0"/>
                </a:lnTo>
                <a:lnTo>
                  <a:pt x="20039" y="10"/>
                </a:lnTo>
                <a:lnTo>
                  <a:pt x="4685" y="21600"/>
                </a:lnTo>
                <a:close/>
                <a:moveTo>
                  <a:pt x="4544" y="21600"/>
                </a:moveTo>
                <a:lnTo>
                  <a:pt x="4541" y="21590"/>
                </a:lnTo>
                <a:lnTo>
                  <a:pt x="19895" y="0"/>
                </a:lnTo>
                <a:lnTo>
                  <a:pt x="19897" y="10"/>
                </a:lnTo>
                <a:lnTo>
                  <a:pt x="4544" y="21600"/>
                </a:lnTo>
                <a:close/>
                <a:moveTo>
                  <a:pt x="4402" y="21600"/>
                </a:moveTo>
                <a:lnTo>
                  <a:pt x="4399" y="21590"/>
                </a:lnTo>
                <a:lnTo>
                  <a:pt x="19753" y="0"/>
                </a:lnTo>
                <a:lnTo>
                  <a:pt x="19755" y="10"/>
                </a:lnTo>
                <a:lnTo>
                  <a:pt x="4402" y="21600"/>
                </a:lnTo>
                <a:close/>
                <a:moveTo>
                  <a:pt x="4260" y="21600"/>
                </a:moveTo>
                <a:lnTo>
                  <a:pt x="4258" y="21590"/>
                </a:lnTo>
                <a:lnTo>
                  <a:pt x="19611" y="0"/>
                </a:lnTo>
                <a:lnTo>
                  <a:pt x="19613" y="10"/>
                </a:lnTo>
                <a:lnTo>
                  <a:pt x="4260" y="21600"/>
                </a:lnTo>
                <a:close/>
                <a:moveTo>
                  <a:pt x="4118" y="21600"/>
                </a:moveTo>
                <a:lnTo>
                  <a:pt x="4116" y="21590"/>
                </a:lnTo>
                <a:lnTo>
                  <a:pt x="19469" y="0"/>
                </a:lnTo>
                <a:lnTo>
                  <a:pt x="19471" y="10"/>
                </a:lnTo>
                <a:lnTo>
                  <a:pt x="4118" y="21600"/>
                </a:lnTo>
                <a:close/>
                <a:moveTo>
                  <a:pt x="3976" y="21600"/>
                </a:moveTo>
                <a:lnTo>
                  <a:pt x="3974" y="21590"/>
                </a:lnTo>
                <a:lnTo>
                  <a:pt x="19327" y="0"/>
                </a:lnTo>
                <a:lnTo>
                  <a:pt x="19329" y="10"/>
                </a:lnTo>
                <a:lnTo>
                  <a:pt x="3976" y="21600"/>
                </a:lnTo>
                <a:close/>
                <a:moveTo>
                  <a:pt x="3834" y="21600"/>
                </a:moveTo>
                <a:lnTo>
                  <a:pt x="3832" y="21590"/>
                </a:lnTo>
                <a:lnTo>
                  <a:pt x="19185" y="0"/>
                </a:lnTo>
                <a:lnTo>
                  <a:pt x="19187" y="10"/>
                </a:lnTo>
                <a:lnTo>
                  <a:pt x="3834" y="21600"/>
                </a:lnTo>
                <a:close/>
                <a:moveTo>
                  <a:pt x="3692" y="21600"/>
                </a:moveTo>
                <a:lnTo>
                  <a:pt x="3690" y="21590"/>
                </a:lnTo>
                <a:lnTo>
                  <a:pt x="19043" y="0"/>
                </a:lnTo>
                <a:lnTo>
                  <a:pt x="19045" y="10"/>
                </a:lnTo>
                <a:lnTo>
                  <a:pt x="3692" y="21600"/>
                </a:lnTo>
                <a:close/>
                <a:moveTo>
                  <a:pt x="3550" y="21600"/>
                </a:moveTo>
                <a:lnTo>
                  <a:pt x="3548" y="21590"/>
                </a:lnTo>
                <a:lnTo>
                  <a:pt x="18901" y="0"/>
                </a:lnTo>
                <a:lnTo>
                  <a:pt x="18904" y="10"/>
                </a:lnTo>
                <a:lnTo>
                  <a:pt x="3550" y="21600"/>
                </a:lnTo>
                <a:close/>
                <a:moveTo>
                  <a:pt x="3408" y="21600"/>
                </a:moveTo>
                <a:lnTo>
                  <a:pt x="3406" y="21590"/>
                </a:lnTo>
                <a:lnTo>
                  <a:pt x="18760" y="0"/>
                </a:lnTo>
                <a:lnTo>
                  <a:pt x="18762" y="10"/>
                </a:lnTo>
                <a:lnTo>
                  <a:pt x="3408" y="21600"/>
                </a:lnTo>
                <a:close/>
                <a:moveTo>
                  <a:pt x="3266" y="21600"/>
                </a:moveTo>
                <a:lnTo>
                  <a:pt x="3264" y="21590"/>
                </a:lnTo>
                <a:lnTo>
                  <a:pt x="18618" y="0"/>
                </a:lnTo>
                <a:lnTo>
                  <a:pt x="18620" y="10"/>
                </a:lnTo>
                <a:lnTo>
                  <a:pt x="3266" y="21600"/>
                </a:lnTo>
                <a:close/>
                <a:moveTo>
                  <a:pt x="3124" y="21600"/>
                </a:moveTo>
                <a:lnTo>
                  <a:pt x="3122" y="21590"/>
                </a:lnTo>
                <a:lnTo>
                  <a:pt x="18476" y="0"/>
                </a:lnTo>
                <a:lnTo>
                  <a:pt x="18478" y="10"/>
                </a:lnTo>
                <a:lnTo>
                  <a:pt x="3124" y="21600"/>
                </a:lnTo>
                <a:close/>
                <a:moveTo>
                  <a:pt x="2983" y="21600"/>
                </a:moveTo>
                <a:lnTo>
                  <a:pt x="2980" y="21590"/>
                </a:lnTo>
                <a:lnTo>
                  <a:pt x="18334" y="0"/>
                </a:lnTo>
                <a:lnTo>
                  <a:pt x="18336" y="10"/>
                </a:lnTo>
                <a:lnTo>
                  <a:pt x="2983" y="21600"/>
                </a:lnTo>
                <a:close/>
                <a:moveTo>
                  <a:pt x="2841" y="21600"/>
                </a:moveTo>
                <a:lnTo>
                  <a:pt x="2838" y="21590"/>
                </a:lnTo>
                <a:lnTo>
                  <a:pt x="18192" y="0"/>
                </a:lnTo>
                <a:lnTo>
                  <a:pt x="18194" y="10"/>
                </a:lnTo>
                <a:lnTo>
                  <a:pt x="2841" y="21600"/>
                </a:lnTo>
                <a:close/>
                <a:moveTo>
                  <a:pt x="2699" y="21600"/>
                </a:moveTo>
                <a:lnTo>
                  <a:pt x="2696" y="21590"/>
                </a:lnTo>
                <a:lnTo>
                  <a:pt x="18050" y="0"/>
                </a:lnTo>
                <a:lnTo>
                  <a:pt x="18052" y="10"/>
                </a:lnTo>
                <a:lnTo>
                  <a:pt x="2699" y="21600"/>
                </a:lnTo>
                <a:close/>
                <a:moveTo>
                  <a:pt x="2557" y="21600"/>
                </a:moveTo>
                <a:lnTo>
                  <a:pt x="2555" y="21590"/>
                </a:lnTo>
                <a:lnTo>
                  <a:pt x="17908" y="0"/>
                </a:lnTo>
                <a:lnTo>
                  <a:pt x="17910" y="10"/>
                </a:lnTo>
                <a:lnTo>
                  <a:pt x="2557" y="21600"/>
                </a:lnTo>
                <a:close/>
                <a:moveTo>
                  <a:pt x="2415" y="21600"/>
                </a:moveTo>
                <a:lnTo>
                  <a:pt x="2413" y="21590"/>
                </a:lnTo>
                <a:lnTo>
                  <a:pt x="17766" y="0"/>
                </a:lnTo>
                <a:lnTo>
                  <a:pt x="17768" y="10"/>
                </a:lnTo>
                <a:lnTo>
                  <a:pt x="2415" y="21600"/>
                </a:lnTo>
                <a:close/>
                <a:moveTo>
                  <a:pt x="2273" y="21600"/>
                </a:moveTo>
                <a:lnTo>
                  <a:pt x="2271" y="21590"/>
                </a:lnTo>
                <a:lnTo>
                  <a:pt x="17624" y="0"/>
                </a:lnTo>
                <a:lnTo>
                  <a:pt x="17626" y="10"/>
                </a:lnTo>
                <a:lnTo>
                  <a:pt x="2273" y="21600"/>
                </a:lnTo>
                <a:close/>
                <a:moveTo>
                  <a:pt x="2131" y="21600"/>
                </a:moveTo>
                <a:lnTo>
                  <a:pt x="2129" y="21590"/>
                </a:lnTo>
                <a:lnTo>
                  <a:pt x="17482" y="0"/>
                </a:lnTo>
                <a:lnTo>
                  <a:pt x="17484" y="10"/>
                </a:lnTo>
                <a:lnTo>
                  <a:pt x="2131" y="21600"/>
                </a:lnTo>
                <a:close/>
                <a:moveTo>
                  <a:pt x="1989" y="21600"/>
                </a:moveTo>
                <a:lnTo>
                  <a:pt x="1987" y="21590"/>
                </a:lnTo>
                <a:lnTo>
                  <a:pt x="17340" y="0"/>
                </a:lnTo>
                <a:lnTo>
                  <a:pt x="17342" y="10"/>
                </a:lnTo>
                <a:lnTo>
                  <a:pt x="1989" y="21600"/>
                </a:lnTo>
                <a:close/>
                <a:moveTo>
                  <a:pt x="1847" y="21600"/>
                </a:moveTo>
                <a:lnTo>
                  <a:pt x="1845" y="21590"/>
                </a:lnTo>
                <a:lnTo>
                  <a:pt x="17198" y="0"/>
                </a:lnTo>
                <a:lnTo>
                  <a:pt x="17201" y="10"/>
                </a:lnTo>
                <a:lnTo>
                  <a:pt x="1847" y="21600"/>
                </a:lnTo>
                <a:close/>
                <a:moveTo>
                  <a:pt x="1705" y="21600"/>
                </a:moveTo>
                <a:lnTo>
                  <a:pt x="1703" y="21590"/>
                </a:lnTo>
                <a:lnTo>
                  <a:pt x="17056" y="0"/>
                </a:lnTo>
                <a:lnTo>
                  <a:pt x="17059" y="10"/>
                </a:lnTo>
                <a:lnTo>
                  <a:pt x="1705" y="21600"/>
                </a:lnTo>
                <a:close/>
                <a:moveTo>
                  <a:pt x="1563" y="21600"/>
                </a:moveTo>
                <a:lnTo>
                  <a:pt x="1561" y="21590"/>
                </a:lnTo>
                <a:lnTo>
                  <a:pt x="16915" y="0"/>
                </a:lnTo>
                <a:lnTo>
                  <a:pt x="16917" y="10"/>
                </a:lnTo>
                <a:lnTo>
                  <a:pt x="1563" y="21600"/>
                </a:lnTo>
                <a:close/>
                <a:moveTo>
                  <a:pt x="1421" y="21600"/>
                </a:moveTo>
                <a:lnTo>
                  <a:pt x="1419" y="21590"/>
                </a:lnTo>
                <a:lnTo>
                  <a:pt x="16773" y="0"/>
                </a:lnTo>
                <a:lnTo>
                  <a:pt x="16775" y="10"/>
                </a:lnTo>
                <a:lnTo>
                  <a:pt x="1421" y="21600"/>
                </a:lnTo>
                <a:close/>
                <a:moveTo>
                  <a:pt x="1280" y="21600"/>
                </a:moveTo>
                <a:lnTo>
                  <a:pt x="1277" y="21590"/>
                </a:lnTo>
                <a:lnTo>
                  <a:pt x="16631" y="0"/>
                </a:lnTo>
                <a:lnTo>
                  <a:pt x="16633" y="10"/>
                </a:lnTo>
                <a:lnTo>
                  <a:pt x="1280" y="21600"/>
                </a:lnTo>
                <a:close/>
                <a:moveTo>
                  <a:pt x="1138" y="21600"/>
                </a:moveTo>
                <a:lnTo>
                  <a:pt x="1135" y="21590"/>
                </a:lnTo>
                <a:lnTo>
                  <a:pt x="16489" y="0"/>
                </a:lnTo>
                <a:lnTo>
                  <a:pt x="16491" y="10"/>
                </a:lnTo>
                <a:lnTo>
                  <a:pt x="1138" y="21600"/>
                </a:lnTo>
                <a:close/>
                <a:moveTo>
                  <a:pt x="996" y="21600"/>
                </a:moveTo>
                <a:lnTo>
                  <a:pt x="993" y="21590"/>
                </a:lnTo>
                <a:lnTo>
                  <a:pt x="16347" y="0"/>
                </a:lnTo>
                <a:lnTo>
                  <a:pt x="16349" y="10"/>
                </a:lnTo>
                <a:lnTo>
                  <a:pt x="996" y="21600"/>
                </a:lnTo>
                <a:close/>
                <a:moveTo>
                  <a:pt x="854" y="21600"/>
                </a:moveTo>
                <a:lnTo>
                  <a:pt x="852" y="21590"/>
                </a:lnTo>
                <a:lnTo>
                  <a:pt x="16205" y="0"/>
                </a:lnTo>
                <a:lnTo>
                  <a:pt x="16207" y="10"/>
                </a:lnTo>
                <a:lnTo>
                  <a:pt x="854" y="21600"/>
                </a:lnTo>
                <a:close/>
                <a:moveTo>
                  <a:pt x="712" y="21600"/>
                </a:moveTo>
                <a:lnTo>
                  <a:pt x="710" y="21590"/>
                </a:lnTo>
                <a:lnTo>
                  <a:pt x="16063" y="0"/>
                </a:lnTo>
                <a:lnTo>
                  <a:pt x="16065" y="10"/>
                </a:lnTo>
                <a:lnTo>
                  <a:pt x="712" y="21600"/>
                </a:lnTo>
                <a:close/>
                <a:moveTo>
                  <a:pt x="570" y="21600"/>
                </a:moveTo>
                <a:lnTo>
                  <a:pt x="568" y="21590"/>
                </a:lnTo>
                <a:lnTo>
                  <a:pt x="15921" y="0"/>
                </a:lnTo>
                <a:lnTo>
                  <a:pt x="15923" y="10"/>
                </a:lnTo>
                <a:lnTo>
                  <a:pt x="570" y="21600"/>
                </a:lnTo>
                <a:close/>
                <a:moveTo>
                  <a:pt x="428" y="21600"/>
                </a:moveTo>
                <a:lnTo>
                  <a:pt x="426" y="21590"/>
                </a:lnTo>
                <a:lnTo>
                  <a:pt x="15779" y="0"/>
                </a:lnTo>
                <a:lnTo>
                  <a:pt x="15781" y="10"/>
                </a:lnTo>
                <a:lnTo>
                  <a:pt x="428" y="21600"/>
                </a:lnTo>
                <a:close/>
                <a:moveTo>
                  <a:pt x="286" y="21600"/>
                </a:moveTo>
                <a:lnTo>
                  <a:pt x="284" y="21590"/>
                </a:lnTo>
                <a:lnTo>
                  <a:pt x="15637" y="0"/>
                </a:lnTo>
                <a:lnTo>
                  <a:pt x="15639" y="10"/>
                </a:lnTo>
                <a:lnTo>
                  <a:pt x="286" y="21600"/>
                </a:lnTo>
                <a:close/>
                <a:moveTo>
                  <a:pt x="144" y="21600"/>
                </a:moveTo>
                <a:lnTo>
                  <a:pt x="142" y="21590"/>
                </a:lnTo>
                <a:lnTo>
                  <a:pt x="15495" y="0"/>
                </a:lnTo>
                <a:lnTo>
                  <a:pt x="15498" y="10"/>
                </a:lnTo>
                <a:lnTo>
                  <a:pt x="144" y="21600"/>
                </a:lnTo>
                <a:close/>
                <a:moveTo>
                  <a:pt x="2" y="21600"/>
                </a:moveTo>
                <a:lnTo>
                  <a:pt x="0" y="21590"/>
                </a:lnTo>
                <a:lnTo>
                  <a:pt x="15353" y="0"/>
                </a:lnTo>
                <a:lnTo>
                  <a:pt x="15356" y="10"/>
                </a:lnTo>
                <a:lnTo>
                  <a:pt x="2" y="21600"/>
                </a:lnTo>
                <a:close/>
              </a:path>
            </a:pathLst>
          </a:custGeom>
          <a:gradFill>
            <a:gsLst>
              <a:gs pos="0">
                <a:schemeClr val="accent4"/>
              </a:gs>
              <a:gs pos="38000">
                <a:schemeClr val="accent4"/>
              </a:gs>
              <a:gs pos="69000">
                <a:schemeClr val="accent3"/>
              </a:gs>
              <a:gs pos="100000">
                <a:schemeClr val="accent1"/>
              </a:gs>
            </a:gsLst>
            <a:lin ang="16200000"/>
          </a:gradFill>
          <a:ln w="12700">
            <a:miter lim="400000"/>
          </a:ln>
        </p:spPr>
        <p:txBody>
          <a:bodyPr lIns="45718" tIns="45718" rIns="45718" bIns="45718" anchor="ctr"/>
          <a:lstStyle/>
          <a:p>
            <a:pPr>
              <a:defRPr sz="1800">
                <a:latin typeface="+mj-lt"/>
                <a:ea typeface="+mj-ea"/>
                <a:cs typeface="+mj-cs"/>
                <a:sym typeface="Arial"/>
              </a:defRPr>
            </a:pPr>
          </a:p>
        </p:txBody>
      </p:sp>
      <p:sp>
        <p:nvSpPr>
          <p:cNvPr id="13" name="Google Shape;15;p9"/>
          <p:cNvSpPr/>
          <p:nvPr/>
        </p:nvSpPr>
        <p:spPr>
          <a:xfrm rot="15249089">
            <a:off x="3123938" y="-860133"/>
            <a:ext cx="14608113" cy="57113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247" y="21600"/>
                </a:moveTo>
                <a:lnTo>
                  <a:pt x="6244" y="21590"/>
                </a:lnTo>
                <a:lnTo>
                  <a:pt x="21598" y="0"/>
                </a:lnTo>
                <a:lnTo>
                  <a:pt x="21600" y="10"/>
                </a:lnTo>
                <a:lnTo>
                  <a:pt x="6247" y="21600"/>
                </a:lnTo>
                <a:close/>
                <a:moveTo>
                  <a:pt x="6105" y="21600"/>
                </a:moveTo>
                <a:lnTo>
                  <a:pt x="6102" y="21590"/>
                </a:lnTo>
                <a:lnTo>
                  <a:pt x="21456" y="0"/>
                </a:lnTo>
                <a:lnTo>
                  <a:pt x="21458" y="10"/>
                </a:lnTo>
                <a:lnTo>
                  <a:pt x="6105" y="21600"/>
                </a:lnTo>
                <a:close/>
                <a:moveTo>
                  <a:pt x="5963" y="21600"/>
                </a:moveTo>
                <a:lnTo>
                  <a:pt x="5960" y="21590"/>
                </a:lnTo>
                <a:lnTo>
                  <a:pt x="21314" y="0"/>
                </a:lnTo>
                <a:lnTo>
                  <a:pt x="21316" y="10"/>
                </a:lnTo>
                <a:lnTo>
                  <a:pt x="5963" y="21600"/>
                </a:lnTo>
                <a:close/>
                <a:moveTo>
                  <a:pt x="5821" y="21600"/>
                </a:moveTo>
                <a:lnTo>
                  <a:pt x="5819" y="21590"/>
                </a:lnTo>
                <a:lnTo>
                  <a:pt x="21172" y="0"/>
                </a:lnTo>
                <a:lnTo>
                  <a:pt x="21174" y="10"/>
                </a:lnTo>
                <a:lnTo>
                  <a:pt x="5821" y="21600"/>
                </a:lnTo>
                <a:close/>
                <a:moveTo>
                  <a:pt x="5679" y="21600"/>
                </a:moveTo>
                <a:lnTo>
                  <a:pt x="5677" y="21590"/>
                </a:lnTo>
                <a:lnTo>
                  <a:pt x="21030" y="0"/>
                </a:lnTo>
                <a:lnTo>
                  <a:pt x="21032" y="10"/>
                </a:lnTo>
                <a:lnTo>
                  <a:pt x="5679" y="21600"/>
                </a:lnTo>
                <a:close/>
                <a:moveTo>
                  <a:pt x="5537" y="21600"/>
                </a:moveTo>
                <a:lnTo>
                  <a:pt x="5535" y="21590"/>
                </a:lnTo>
                <a:lnTo>
                  <a:pt x="20888" y="0"/>
                </a:lnTo>
                <a:lnTo>
                  <a:pt x="20890" y="10"/>
                </a:lnTo>
                <a:lnTo>
                  <a:pt x="5537" y="21600"/>
                </a:lnTo>
                <a:close/>
                <a:moveTo>
                  <a:pt x="5395" y="21600"/>
                </a:moveTo>
                <a:lnTo>
                  <a:pt x="5393" y="21590"/>
                </a:lnTo>
                <a:lnTo>
                  <a:pt x="20746" y="0"/>
                </a:lnTo>
                <a:lnTo>
                  <a:pt x="20748" y="10"/>
                </a:lnTo>
                <a:lnTo>
                  <a:pt x="5395" y="21600"/>
                </a:lnTo>
                <a:close/>
                <a:moveTo>
                  <a:pt x="5253" y="21600"/>
                </a:moveTo>
                <a:lnTo>
                  <a:pt x="5251" y="21590"/>
                </a:lnTo>
                <a:lnTo>
                  <a:pt x="20604" y="0"/>
                </a:lnTo>
                <a:lnTo>
                  <a:pt x="20607" y="10"/>
                </a:lnTo>
                <a:lnTo>
                  <a:pt x="5253" y="21600"/>
                </a:lnTo>
                <a:close/>
                <a:moveTo>
                  <a:pt x="5111" y="21600"/>
                </a:moveTo>
                <a:lnTo>
                  <a:pt x="5109" y="21590"/>
                </a:lnTo>
                <a:lnTo>
                  <a:pt x="20462" y="0"/>
                </a:lnTo>
                <a:lnTo>
                  <a:pt x="20465" y="10"/>
                </a:lnTo>
                <a:lnTo>
                  <a:pt x="5111" y="21600"/>
                </a:lnTo>
                <a:close/>
                <a:moveTo>
                  <a:pt x="4969" y="21600"/>
                </a:moveTo>
                <a:lnTo>
                  <a:pt x="4967" y="21590"/>
                </a:lnTo>
                <a:lnTo>
                  <a:pt x="20320" y="0"/>
                </a:lnTo>
                <a:lnTo>
                  <a:pt x="20323" y="10"/>
                </a:lnTo>
                <a:lnTo>
                  <a:pt x="4969" y="21600"/>
                </a:lnTo>
                <a:close/>
                <a:moveTo>
                  <a:pt x="4827" y="21600"/>
                </a:moveTo>
                <a:lnTo>
                  <a:pt x="4825" y="21590"/>
                </a:lnTo>
                <a:lnTo>
                  <a:pt x="20179" y="0"/>
                </a:lnTo>
                <a:lnTo>
                  <a:pt x="20181" y="10"/>
                </a:lnTo>
                <a:lnTo>
                  <a:pt x="4827" y="21600"/>
                </a:lnTo>
                <a:close/>
                <a:moveTo>
                  <a:pt x="4685" y="21600"/>
                </a:moveTo>
                <a:lnTo>
                  <a:pt x="4683" y="21590"/>
                </a:lnTo>
                <a:lnTo>
                  <a:pt x="20037" y="0"/>
                </a:lnTo>
                <a:lnTo>
                  <a:pt x="20039" y="10"/>
                </a:lnTo>
                <a:lnTo>
                  <a:pt x="4685" y="21600"/>
                </a:lnTo>
                <a:close/>
                <a:moveTo>
                  <a:pt x="4544" y="21600"/>
                </a:moveTo>
                <a:lnTo>
                  <a:pt x="4541" y="21590"/>
                </a:lnTo>
                <a:lnTo>
                  <a:pt x="19895" y="0"/>
                </a:lnTo>
                <a:lnTo>
                  <a:pt x="19897" y="10"/>
                </a:lnTo>
                <a:lnTo>
                  <a:pt x="4544" y="21600"/>
                </a:lnTo>
                <a:close/>
                <a:moveTo>
                  <a:pt x="4402" y="21600"/>
                </a:moveTo>
                <a:lnTo>
                  <a:pt x="4399" y="21590"/>
                </a:lnTo>
                <a:lnTo>
                  <a:pt x="19753" y="0"/>
                </a:lnTo>
                <a:lnTo>
                  <a:pt x="19755" y="10"/>
                </a:lnTo>
                <a:lnTo>
                  <a:pt x="4402" y="21600"/>
                </a:lnTo>
                <a:close/>
                <a:moveTo>
                  <a:pt x="4260" y="21600"/>
                </a:moveTo>
                <a:lnTo>
                  <a:pt x="4258" y="21590"/>
                </a:lnTo>
                <a:lnTo>
                  <a:pt x="19611" y="0"/>
                </a:lnTo>
                <a:lnTo>
                  <a:pt x="19613" y="10"/>
                </a:lnTo>
                <a:lnTo>
                  <a:pt x="4260" y="21600"/>
                </a:lnTo>
                <a:close/>
                <a:moveTo>
                  <a:pt x="4118" y="21600"/>
                </a:moveTo>
                <a:lnTo>
                  <a:pt x="4116" y="21590"/>
                </a:lnTo>
                <a:lnTo>
                  <a:pt x="19469" y="0"/>
                </a:lnTo>
                <a:lnTo>
                  <a:pt x="19471" y="10"/>
                </a:lnTo>
                <a:lnTo>
                  <a:pt x="4118" y="21600"/>
                </a:lnTo>
                <a:close/>
                <a:moveTo>
                  <a:pt x="3976" y="21600"/>
                </a:moveTo>
                <a:lnTo>
                  <a:pt x="3974" y="21590"/>
                </a:lnTo>
                <a:lnTo>
                  <a:pt x="19327" y="0"/>
                </a:lnTo>
                <a:lnTo>
                  <a:pt x="19329" y="10"/>
                </a:lnTo>
                <a:lnTo>
                  <a:pt x="3976" y="21600"/>
                </a:lnTo>
                <a:close/>
                <a:moveTo>
                  <a:pt x="3834" y="21600"/>
                </a:moveTo>
                <a:lnTo>
                  <a:pt x="3832" y="21590"/>
                </a:lnTo>
                <a:lnTo>
                  <a:pt x="19185" y="0"/>
                </a:lnTo>
                <a:lnTo>
                  <a:pt x="19187" y="10"/>
                </a:lnTo>
                <a:lnTo>
                  <a:pt x="3834" y="21600"/>
                </a:lnTo>
                <a:close/>
                <a:moveTo>
                  <a:pt x="3692" y="21600"/>
                </a:moveTo>
                <a:lnTo>
                  <a:pt x="3690" y="21590"/>
                </a:lnTo>
                <a:lnTo>
                  <a:pt x="19043" y="0"/>
                </a:lnTo>
                <a:lnTo>
                  <a:pt x="19045" y="10"/>
                </a:lnTo>
                <a:lnTo>
                  <a:pt x="3692" y="21600"/>
                </a:lnTo>
                <a:close/>
                <a:moveTo>
                  <a:pt x="3550" y="21600"/>
                </a:moveTo>
                <a:lnTo>
                  <a:pt x="3548" y="21590"/>
                </a:lnTo>
                <a:lnTo>
                  <a:pt x="18901" y="0"/>
                </a:lnTo>
                <a:lnTo>
                  <a:pt x="18904" y="10"/>
                </a:lnTo>
                <a:lnTo>
                  <a:pt x="3550" y="21600"/>
                </a:lnTo>
                <a:close/>
                <a:moveTo>
                  <a:pt x="3408" y="21600"/>
                </a:moveTo>
                <a:lnTo>
                  <a:pt x="3406" y="21590"/>
                </a:lnTo>
                <a:lnTo>
                  <a:pt x="18760" y="0"/>
                </a:lnTo>
                <a:lnTo>
                  <a:pt x="18762" y="10"/>
                </a:lnTo>
                <a:lnTo>
                  <a:pt x="3408" y="21600"/>
                </a:lnTo>
                <a:close/>
                <a:moveTo>
                  <a:pt x="3266" y="21600"/>
                </a:moveTo>
                <a:lnTo>
                  <a:pt x="3264" y="21590"/>
                </a:lnTo>
                <a:lnTo>
                  <a:pt x="18618" y="0"/>
                </a:lnTo>
                <a:lnTo>
                  <a:pt x="18620" y="10"/>
                </a:lnTo>
                <a:lnTo>
                  <a:pt x="3266" y="21600"/>
                </a:lnTo>
                <a:close/>
                <a:moveTo>
                  <a:pt x="3124" y="21600"/>
                </a:moveTo>
                <a:lnTo>
                  <a:pt x="3122" y="21590"/>
                </a:lnTo>
                <a:lnTo>
                  <a:pt x="18476" y="0"/>
                </a:lnTo>
                <a:lnTo>
                  <a:pt x="18478" y="10"/>
                </a:lnTo>
                <a:lnTo>
                  <a:pt x="3124" y="21600"/>
                </a:lnTo>
                <a:close/>
                <a:moveTo>
                  <a:pt x="2983" y="21600"/>
                </a:moveTo>
                <a:lnTo>
                  <a:pt x="2980" y="21590"/>
                </a:lnTo>
                <a:lnTo>
                  <a:pt x="18334" y="0"/>
                </a:lnTo>
                <a:lnTo>
                  <a:pt x="18336" y="10"/>
                </a:lnTo>
                <a:lnTo>
                  <a:pt x="2983" y="21600"/>
                </a:lnTo>
                <a:close/>
                <a:moveTo>
                  <a:pt x="2841" y="21600"/>
                </a:moveTo>
                <a:lnTo>
                  <a:pt x="2838" y="21590"/>
                </a:lnTo>
                <a:lnTo>
                  <a:pt x="18192" y="0"/>
                </a:lnTo>
                <a:lnTo>
                  <a:pt x="18194" y="10"/>
                </a:lnTo>
                <a:lnTo>
                  <a:pt x="2841" y="21600"/>
                </a:lnTo>
                <a:close/>
                <a:moveTo>
                  <a:pt x="2699" y="21600"/>
                </a:moveTo>
                <a:lnTo>
                  <a:pt x="2696" y="21590"/>
                </a:lnTo>
                <a:lnTo>
                  <a:pt x="18050" y="0"/>
                </a:lnTo>
                <a:lnTo>
                  <a:pt x="18052" y="10"/>
                </a:lnTo>
                <a:lnTo>
                  <a:pt x="2699" y="21600"/>
                </a:lnTo>
                <a:close/>
                <a:moveTo>
                  <a:pt x="2557" y="21600"/>
                </a:moveTo>
                <a:lnTo>
                  <a:pt x="2555" y="21590"/>
                </a:lnTo>
                <a:lnTo>
                  <a:pt x="17908" y="0"/>
                </a:lnTo>
                <a:lnTo>
                  <a:pt x="17910" y="10"/>
                </a:lnTo>
                <a:lnTo>
                  <a:pt x="2557" y="21600"/>
                </a:lnTo>
                <a:close/>
                <a:moveTo>
                  <a:pt x="2415" y="21600"/>
                </a:moveTo>
                <a:lnTo>
                  <a:pt x="2413" y="21590"/>
                </a:lnTo>
                <a:lnTo>
                  <a:pt x="17766" y="0"/>
                </a:lnTo>
                <a:lnTo>
                  <a:pt x="17768" y="10"/>
                </a:lnTo>
                <a:lnTo>
                  <a:pt x="2415" y="21600"/>
                </a:lnTo>
                <a:close/>
                <a:moveTo>
                  <a:pt x="2273" y="21600"/>
                </a:moveTo>
                <a:lnTo>
                  <a:pt x="2271" y="21590"/>
                </a:lnTo>
                <a:lnTo>
                  <a:pt x="17624" y="0"/>
                </a:lnTo>
                <a:lnTo>
                  <a:pt x="17626" y="10"/>
                </a:lnTo>
                <a:lnTo>
                  <a:pt x="2273" y="21600"/>
                </a:lnTo>
                <a:close/>
                <a:moveTo>
                  <a:pt x="2131" y="21600"/>
                </a:moveTo>
                <a:lnTo>
                  <a:pt x="2129" y="21590"/>
                </a:lnTo>
                <a:lnTo>
                  <a:pt x="17482" y="0"/>
                </a:lnTo>
                <a:lnTo>
                  <a:pt x="17484" y="10"/>
                </a:lnTo>
                <a:lnTo>
                  <a:pt x="2131" y="21600"/>
                </a:lnTo>
                <a:close/>
                <a:moveTo>
                  <a:pt x="1989" y="21600"/>
                </a:moveTo>
                <a:lnTo>
                  <a:pt x="1987" y="21590"/>
                </a:lnTo>
                <a:lnTo>
                  <a:pt x="17340" y="0"/>
                </a:lnTo>
                <a:lnTo>
                  <a:pt x="17342" y="10"/>
                </a:lnTo>
                <a:lnTo>
                  <a:pt x="1989" y="21600"/>
                </a:lnTo>
                <a:close/>
                <a:moveTo>
                  <a:pt x="1847" y="21600"/>
                </a:moveTo>
                <a:lnTo>
                  <a:pt x="1845" y="21590"/>
                </a:lnTo>
                <a:lnTo>
                  <a:pt x="17198" y="0"/>
                </a:lnTo>
                <a:lnTo>
                  <a:pt x="17201" y="10"/>
                </a:lnTo>
                <a:lnTo>
                  <a:pt x="1847" y="21600"/>
                </a:lnTo>
                <a:close/>
                <a:moveTo>
                  <a:pt x="1705" y="21600"/>
                </a:moveTo>
                <a:lnTo>
                  <a:pt x="1703" y="21590"/>
                </a:lnTo>
                <a:lnTo>
                  <a:pt x="17056" y="0"/>
                </a:lnTo>
                <a:lnTo>
                  <a:pt x="17059" y="10"/>
                </a:lnTo>
                <a:lnTo>
                  <a:pt x="1705" y="21600"/>
                </a:lnTo>
                <a:close/>
                <a:moveTo>
                  <a:pt x="1563" y="21600"/>
                </a:moveTo>
                <a:lnTo>
                  <a:pt x="1561" y="21590"/>
                </a:lnTo>
                <a:lnTo>
                  <a:pt x="16915" y="0"/>
                </a:lnTo>
                <a:lnTo>
                  <a:pt x="16917" y="10"/>
                </a:lnTo>
                <a:lnTo>
                  <a:pt x="1563" y="21600"/>
                </a:lnTo>
                <a:close/>
                <a:moveTo>
                  <a:pt x="1421" y="21600"/>
                </a:moveTo>
                <a:lnTo>
                  <a:pt x="1419" y="21590"/>
                </a:lnTo>
                <a:lnTo>
                  <a:pt x="16773" y="0"/>
                </a:lnTo>
                <a:lnTo>
                  <a:pt x="16775" y="10"/>
                </a:lnTo>
                <a:lnTo>
                  <a:pt x="1421" y="21600"/>
                </a:lnTo>
                <a:close/>
                <a:moveTo>
                  <a:pt x="1280" y="21600"/>
                </a:moveTo>
                <a:lnTo>
                  <a:pt x="1277" y="21590"/>
                </a:lnTo>
                <a:lnTo>
                  <a:pt x="16631" y="0"/>
                </a:lnTo>
                <a:lnTo>
                  <a:pt x="16633" y="10"/>
                </a:lnTo>
                <a:lnTo>
                  <a:pt x="1280" y="21600"/>
                </a:lnTo>
                <a:close/>
                <a:moveTo>
                  <a:pt x="1138" y="21600"/>
                </a:moveTo>
                <a:lnTo>
                  <a:pt x="1135" y="21590"/>
                </a:lnTo>
                <a:lnTo>
                  <a:pt x="16489" y="0"/>
                </a:lnTo>
                <a:lnTo>
                  <a:pt x="16491" y="10"/>
                </a:lnTo>
                <a:lnTo>
                  <a:pt x="1138" y="21600"/>
                </a:lnTo>
                <a:close/>
                <a:moveTo>
                  <a:pt x="996" y="21600"/>
                </a:moveTo>
                <a:lnTo>
                  <a:pt x="993" y="21590"/>
                </a:lnTo>
                <a:lnTo>
                  <a:pt x="16347" y="0"/>
                </a:lnTo>
                <a:lnTo>
                  <a:pt x="16349" y="10"/>
                </a:lnTo>
                <a:lnTo>
                  <a:pt x="996" y="21600"/>
                </a:lnTo>
                <a:close/>
                <a:moveTo>
                  <a:pt x="854" y="21600"/>
                </a:moveTo>
                <a:lnTo>
                  <a:pt x="852" y="21590"/>
                </a:lnTo>
                <a:lnTo>
                  <a:pt x="16205" y="0"/>
                </a:lnTo>
                <a:lnTo>
                  <a:pt x="16207" y="10"/>
                </a:lnTo>
                <a:lnTo>
                  <a:pt x="854" y="21600"/>
                </a:lnTo>
                <a:close/>
                <a:moveTo>
                  <a:pt x="712" y="21600"/>
                </a:moveTo>
                <a:lnTo>
                  <a:pt x="710" y="21590"/>
                </a:lnTo>
                <a:lnTo>
                  <a:pt x="16063" y="0"/>
                </a:lnTo>
                <a:lnTo>
                  <a:pt x="16065" y="10"/>
                </a:lnTo>
                <a:lnTo>
                  <a:pt x="712" y="21600"/>
                </a:lnTo>
                <a:close/>
                <a:moveTo>
                  <a:pt x="570" y="21600"/>
                </a:moveTo>
                <a:lnTo>
                  <a:pt x="568" y="21590"/>
                </a:lnTo>
                <a:lnTo>
                  <a:pt x="15921" y="0"/>
                </a:lnTo>
                <a:lnTo>
                  <a:pt x="15923" y="10"/>
                </a:lnTo>
                <a:lnTo>
                  <a:pt x="570" y="21600"/>
                </a:lnTo>
                <a:close/>
                <a:moveTo>
                  <a:pt x="428" y="21600"/>
                </a:moveTo>
                <a:lnTo>
                  <a:pt x="426" y="21590"/>
                </a:lnTo>
                <a:lnTo>
                  <a:pt x="15779" y="0"/>
                </a:lnTo>
                <a:lnTo>
                  <a:pt x="15781" y="10"/>
                </a:lnTo>
                <a:lnTo>
                  <a:pt x="428" y="21600"/>
                </a:lnTo>
                <a:close/>
                <a:moveTo>
                  <a:pt x="286" y="21600"/>
                </a:moveTo>
                <a:lnTo>
                  <a:pt x="284" y="21590"/>
                </a:lnTo>
                <a:lnTo>
                  <a:pt x="15637" y="0"/>
                </a:lnTo>
                <a:lnTo>
                  <a:pt x="15639" y="10"/>
                </a:lnTo>
                <a:lnTo>
                  <a:pt x="286" y="21600"/>
                </a:lnTo>
                <a:close/>
                <a:moveTo>
                  <a:pt x="144" y="21600"/>
                </a:moveTo>
                <a:lnTo>
                  <a:pt x="142" y="21590"/>
                </a:lnTo>
                <a:lnTo>
                  <a:pt x="15495" y="0"/>
                </a:lnTo>
                <a:lnTo>
                  <a:pt x="15498" y="10"/>
                </a:lnTo>
                <a:lnTo>
                  <a:pt x="144" y="21600"/>
                </a:lnTo>
                <a:close/>
                <a:moveTo>
                  <a:pt x="2" y="21600"/>
                </a:moveTo>
                <a:lnTo>
                  <a:pt x="0" y="21590"/>
                </a:lnTo>
                <a:lnTo>
                  <a:pt x="15353" y="0"/>
                </a:lnTo>
                <a:lnTo>
                  <a:pt x="15356" y="10"/>
                </a:lnTo>
                <a:lnTo>
                  <a:pt x="2" y="21600"/>
                </a:lnTo>
                <a:close/>
              </a:path>
            </a:pathLst>
          </a:custGeom>
          <a:gradFill>
            <a:gsLst>
              <a:gs pos="0">
                <a:schemeClr val="accent1"/>
              </a:gs>
              <a:gs pos="81000">
                <a:schemeClr val="accent4"/>
              </a:gs>
              <a:gs pos="100000">
                <a:schemeClr val="accent4"/>
              </a:gs>
            </a:gsLst>
            <a:lin ang="16200000"/>
          </a:gradFill>
          <a:ln w="12700">
            <a:miter lim="400000"/>
          </a:ln>
        </p:spPr>
        <p:txBody>
          <a:bodyPr lIns="45718" tIns="45718" rIns="45718" bIns="45718" anchor="ctr"/>
          <a:lstStyle/>
          <a:p>
            <a:pPr>
              <a:defRPr sz="1800">
                <a:latin typeface="+mj-lt"/>
                <a:ea typeface="+mj-ea"/>
                <a:cs typeface="+mj-cs"/>
                <a:sym typeface="Arial"/>
              </a:defRPr>
            </a:pPr>
          </a:p>
        </p:txBody>
      </p:sp>
      <p:sp>
        <p:nvSpPr>
          <p:cNvPr id="14" name="Title Text"/>
          <p:cNvSpPr txBox="1"/>
          <p:nvPr>
            <p:ph type="title"/>
          </p:nvPr>
        </p:nvSpPr>
        <p:spPr>
          <a:xfrm>
            <a:off x="752730" y="2042028"/>
            <a:ext cx="7486809" cy="1721931"/>
          </a:xfrm>
          <a:prstGeom prst="rect">
            <a:avLst/>
          </a:prstGeom>
        </p:spPr>
        <p:txBody>
          <a:bodyPr anchor="t"/>
          <a:lstStyle>
            <a:lvl1pPr>
              <a:defRPr sz="5400"/>
            </a:lvl1pPr>
          </a:lstStyle>
          <a:p>
            <a:pPr/>
            <a:r>
              <a:t>Title Text</a:t>
            </a:r>
          </a:p>
        </p:txBody>
      </p:sp>
      <p:sp>
        <p:nvSpPr>
          <p:cNvPr id="15" name="Body Level One…"/>
          <p:cNvSpPr txBox="1"/>
          <p:nvPr>
            <p:ph type="body" sz="quarter" idx="1"/>
          </p:nvPr>
        </p:nvSpPr>
        <p:spPr>
          <a:xfrm>
            <a:off x="752476" y="3922578"/>
            <a:ext cx="7486809" cy="453129"/>
          </a:xfrm>
          <a:prstGeom prst="rect">
            <a:avLst/>
          </a:prstGeom>
        </p:spPr>
        <p:txBody>
          <a:bodyPr anchor="ctr"/>
          <a:lstStyle>
            <a:lvl1pPr>
              <a:defRPr sz="2400"/>
            </a:lvl1pPr>
            <a:lvl2pPr>
              <a:defRPr sz="2400"/>
            </a:lvl2pPr>
            <a:lvl3pPr>
              <a:defRPr sz="2400"/>
            </a:lvl3pPr>
            <a:lvl4pPr>
              <a:defRPr sz="2400"/>
            </a:lvl4pPr>
            <a:lvl5pPr>
              <a:defRPr sz="2400"/>
            </a:lvl5pPr>
          </a:lstStyle>
          <a:p>
            <a:pPr/>
            <a:r>
              <a:t>Body Level One</a:t>
            </a:r>
          </a:p>
          <a:p>
            <a:pPr lvl="1"/>
            <a:r>
              <a:t>Body Level Two</a:t>
            </a:r>
          </a:p>
          <a:p>
            <a:pPr lvl="2"/>
            <a:r>
              <a:t>Body Level Three</a:t>
            </a:r>
          </a:p>
          <a:p>
            <a:pPr lvl="3"/>
            <a:r>
              <a:t>Body Level Four</a:t>
            </a:r>
          </a:p>
          <a:p>
            <a:pPr lvl="4"/>
            <a:r>
              <a:t>Body Level Five</a:t>
            </a:r>
          </a:p>
        </p:txBody>
      </p:sp>
      <p:sp>
        <p:nvSpPr>
          <p:cNvPr id="16" name="Google Shape;20;p9"/>
          <p:cNvSpPr txBox="1"/>
          <p:nvPr/>
        </p:nvSpPr>
        <p:spPr>
          <a:xfrm>
            <a:off x="752730" y="5345779"/>
            <a:ext cx="7486809" cy="28308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nSpc>
                <a:spcPct val="90000"/>
              </a:lnSpc>
              <a:defRPr sz="1800">
                <a:solidFill>
                  <a:srgbClr val="FFFFFF"/>
                </a:solidFill>
                <a:latin typeface="+mj-lt"/>
                <a:ea typeface="+mj-ea"/>
                <a:cs typeface="+mj-cs"/>
                <a:sym typeface="Arial"/>
              </a:defRPr>
            </a:lvl1pPr>
          </a:lstStyle>
          <a:p>
            <a:pPr/>
            <a:r>
              <a:t>Presented by Cambium Assessment</a:t>
            </a:r>
          </a:p>
        </p:txBody>
      </p:sp>
      <p:sp>
        <p:nvSpPr>
          <p:cNvPr id="17" name="Google Shape;21;p9"/>
          <p:cNvSpPr txBox="1"/>
          <p:nvPr>
            <p:ph type="body" sz="quarter" idx="21"/>
          </p:nvPr>
        </p:nvSpPr>
        <p:spPr>
          <a:xfrm>
            <a:off x="752475" y="4906476"/>
            <a:ext cx="7486809" cy="402507"/>
          </a:xfrm>
          <a:prstGeom prst="rect">
            <a:avLst/>
          </a:prstGeom>
        </p:spPr>
        <p:txBody>
          <a:bodyPr anchor="ctr"/>
          <a:lstStyle/>
          <a:p>
            <a:pPr marL="457200" indent="-342900">
              <a:buClr>
                <a:srgbClr val="000000"/>
              </a:buClr>
              <a:buSzPts val="1800"/>
              <a:buFont typeface="Arial"/>
              <a:buChar char="•"/>
              <a:defRPr>
                <a:solidFill>
                  <a:srgbClr val="000000"/>
                </a:solidFill>
              </a:defRPr>
            </a:pPr>
          </a:p>
        </p:txBody>
      </p:sp>
      <p:sp>
        <p:nvSpPr>
          <p:cNvPr id="18" name="Google Shape;22;p9"/>
          <p:cNvSpPr txBox="1"/>
          <p:nvPr>
            <p:ph type="body" sz="quarter" idx="22"/>
          </p:nvPr>
        </p:nvSpPr>
        <p:spPr>
          <a:xfrm>
            <a:off x="752475" y="5664910"/>
            <a:ext cx="7486809" cy="402507"/>
          </a:xfrm>
          <a:prstGeom prst="rect">
            <a:avLst/>
          </a:prstGeom>
        </p:spPr>
        <p:txBody>
          <a:bodyPr anchor="ctr"/>
          <a:lstStyle/>
          <a:p>
            <a:pPr marL="457200" indent="-342900">
              <a:buClr>
                <a:srgbClr val="000000"/>
              </a:buClr>
              <a:buSzPts val="1800"/>
              <a:buFont typeface="Arial"/>
              <a:buChar char="•"/>
              <a:defRPr>
                <a:solidFill>
                  <a:srgbClr val="000000"/>
                </a:solidFill>
              </a:defRPr>
            </a:pP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ext - White">
    <p:bg>
      <p:bgPr>
        <a:solidFill>
          <a:srgbClr val="FFFFFF"/>
        </a:solidFill>
      </p:bgPr>
    </p:bg>
    <p:spTree>
      <p:nvGrpSpPr>
        <p:cNvPr id="1" name=""/>
        <p:cNvGrpSpPr/>
        <p:nvPr/>
      </p:nvGrpSpPr>
      <p:grpSpPr>
        <a:xfrm>
          <a:off x="0" y="0"/>
          <a:ext cx="0" cy="0"/>
          <a:chOff x="0" y="0"/>
          <a:chExt cx="0" cy="0"/>
        </a:xfrm>
      </p:grpSpPr>
      <p:sp>
        <p:nvSpPr>
          <p:cNvPr id="26"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27" name="Title Text"/>
          <p:cNvSpPr txBox="1"/>
          <p:nvPr>
            <p:ph type="title"/>
          </p:nvPr>
        </p:nvSpPr>
        <p:spPr>
          <a:xfrm>
            <a:off x="288234" y="258417"/>
            <a:ext cx="9601201" cy="538417"/>
          </a:xfrm>
          <a:prstGeom prst="rect">
            <a:avLst/>
          </a:prstGeom>
        </p:spPr>
        <p:txBody>
          <a:bodyPr/>
          <a:lstStyle>
            <a:lvl1pPr>
              <a:defRPr sz="2800">
                <a:solidFill>
                  <a:schemeClr val="accent3"/>
                </a:solidFill>
              </a:defRPr>
            </a:lvl1pPr>
          </a:lstStyle>
          <a:p>
            <a:pPr/>
            <a:r>
              <a:t>Title Text</a:t>
            </a:r>
          </a:p>
        </p:txBody>
      </p:sp>
      <p:sp>
        <p:nvSpPr>
          <p:cNvPr id="28" name="Body Level One…"/>
          <p:cNvSpPr txBox="1"/>
          <p:nvPr>
            <p:ph type="body" idx="1"/>
          </p:nvPr>
        </p:nvSpPr>
        <p:spPr>
          <a:xfrm>
            <a:off x="288234" y="1136469"/>
            <a:ext cx="11598966" cy="5040496"/>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9"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36" name="Title Text"/>
          <p:cNvSpPr txBox="1"/>
          <p:nvPr>
            <p:ph type="title"/>
          </p:nvPr>
        </p:nvSpPr>
        <p:spPr>
          <a:prstGeom prst="rect">
            <a:avLst/>
          </a:prstGeom>
        </p:spPr>
        <p:txBody>
          <a:bodyPr/>
          <a:lstStyle/>
          <a:p>
            <a:pPr/>
            <a:r>
              <a:t>Title Text</a:t>
            </a:r>
          </a:p>
        </p:txBody>
      </p:sp>
      <p:sp>
        <p:nvSpPr>
          <p:cNvPr id="37" name="Body Level One…"/>
          <p:cNvSpPr txBox="1"/>
          <p:nvPr>
            <p:ph type="body" sz="half"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ext - Gradient">
    <p:bg>
      <p:bgPr>
        <a:gradFill flip="none" rotWithShape="1">
          <a:gsLst>
            <a:gs pos="0">
              <a:srgbClr val="FFFFFF"/>
            </a:gs>
            <a:gs pos="31000">
              <a:srgbClr val="FFFFFF"/>
            </a:gs>
            <a:gs pos="100000">
              <a:schemeClr val="accent1">
                <a:alpha val="30196"/>
              </a:schemeClr>
            </a:gs>
          </a:gsLst>
          <a:lin ang="5400000" scaled="0"/>
        </a:gradFill>
      </p:bgPr>
    </p:bg>
    <p:spTree>
      <p:nvGrpSpPr>
        <p:cNvPr id="1" name=""/>
        <p:cNvGrpSpPr/>
        <p:nvPr/>
      </p:nvGrpSpPr>
      <p:grpSpPr>
        <a:xfrm>
          <a:off x="0" y="0"/>
          <a:ext cx="0" cy="0"/>
          <a:chOff x="0" y="0"/>
          <a:chExt cx="0" cy="0"/>
        </a:xfrm>
      </p:grpSpPr>
      <p:sp>
        <p:nvSpPr>
          <p:cNvPr id="45" name="Title Text"/>
          <p:cNvSpPr txBox="1"/>
          <p:nvPr>
            <p:ph type="title"/>
          </p:nvPr>
        </p:nvSpPr>
        <p:spPr>
          <a:xfrm>
            <a:off x="288234" y="258417"/>
            <a:ext cx="9601201" cy="538417"/>
          </a:xfrm>
          <a:prstGeom prst="rect">
            <a:avLst/>
          </a:prstGeom>
        </p:spPr>
        <p:txBody>
          <a:bodyPr/>
          <a:lstStyle>
            <a:lvl1pPr>
              <a:defRPr sz="2800">
                <a:solidFill>
                  <a:schemeClr val="accent3"/>
                </a:solidFill>
              </a:defRPr>
            </a:lvl1pPr>
          </a:lstStyle>
          <a:p>
            <a:pPr/>
            <a:r>
              <a:t>Title Text</a:t>
            </a:r>
          </a:p>
        </p:txBody>
      </p:sp>
      <p:sp>
        <p:nvSpPr>
          <p:cNvPr id="46" name="Google Shape;34;p12"/>
          <p:cNvSpPr/>
          <p:nvPr/>
        </p:nvSpPr>
        <p:spPr>
          <a:xfrm>
            <a:off x="3333534" y="2322575"/>
            <a:ext cx="13144053" cy="51389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247" y="21600"/>
                </a:moveTo>
                <a:lnTo>
                  <a:pt x="6244" y="21590"/>
                </a:lnTo>
                <a:lnTo>
                  <a:pt x="21598" y="0"/>
                </a:lnTo>
                <a:lnTo>
                  <a:pt x="21600" y="10"/>
                </a:lnTo>
                <a:lnTo>
                  <a:pt x="6247" y="21600"/>
                </a:lnTo>
                <a:close/>
                <a:moveTo>
                  <a:pt x="6105" y="21600"/>
                </a:moveTo>
                <a:lnTo>
                  <a:pt x="6102" y="21590"/>
                </a:lnTo>
                <a:lnTo>
                  <a:pt x="21456" y="0"/>
                </a:lnTo>
                <a:lnTo>
                  <a:pt x="21458" y="10"/>
                </a:lnTo>
                <a:lnTo>
                  <a:pt x="6105" y="21600"/>
                </a:lnTo>
                <a:close/>
                <a:moveTo>
                  <a:pt x="5963" y="21600"/>
                </a:moveTo>
                <a:lnTo>
                  <a:pt x="5960" y="21590"/>
                </a:lnTo>
                <a:lnTo>
                  <a:pt x="21314" y="0"/>
                </a:lnTo>
                <a:lnTo>
                  <a:pt x="21316" y="10"/>
                </a:lnTo>
                <a:lnTo>
                  <a:pt x="5963" y="21600"/>
                </a:lnTo>
                <a:close/>
                <a:moveTo>
                  <a:pt x="5821" y="21600"/>
                </a:moveTo>
                <a:lnTo>
                  <a:pt x="5819" y="21590"/>
                </a:lnTo>
                <a:lnTo>
                  <a:pt x="21172" y="0"/>
                </a:lnTo>
                <a:lnTo>
                  <a:pt x="21174" y="10"/>
                </a:lnTo>
                <a:lnTo>
                  <a:pt x="5821" y="21600"/>
                </a:lnTo>
                <a:close/>
                <a:moveTo>
                  <a:pt x="5679" y="21600"/>
                </a:moveTo>
                <a:lnTo>
                  <a:pt x="5677" y="21590"/>
                </a:lnTo>
                <a:lnTo>
                  <a:pt x="21030" y="0"/>
                </a:lnTo>
                <a:lnTo>
                  <a:pt x="21032" y="10"/>
                </a:lnTo>
                <a:lnTo>
                  <a:pt x="5679" y="21600"/>
                </a:lnTo>
                <a:close/>
                <a:moveTo>
                  <a:pt x="5537" y="21600"/>
                </a:moveTo>
                <a:lnTo>
                  <a:pt x="5535" y="21590"/>
                </a:lnTo>
                <a:lnTo>
                  <a:pt x="20888" y="0"/>
                </a:lnTo>
                <a:lnTo>
                  <a:pt x="20890" y="10"/>
                </a:lnTo>
                <a:lnTo>
                  <a:pt x="5537" y="21600"/>
                </a:lnTo>
                <a:close/>
                <a:moveTo>
                  <a:pt x="5395" y="21600"/>
                </a:moveTo>
                <a:lnTo>
                  <a:pt x="5393" y="21590"/>
                </a:lnTo>
                <a:lnTo>
                  <a:pt x="20746" y="0"/>
                </a:lnTo>
                <a:lnTo>
                  <a:pt x="20748" y="10"/>
                </a:lnTo>
                <a:lnTo>
                  <a:pt x="5395" y="21600"/>
                </a:lnTo>
                <a:close/>
                <a:moveTo>
                  <a:pt x="5253" y="21600"/>
                </a:moveTo>
                <a:lnTo>
                  <a:pt x="5251" y="21590"/>
                </a:lnTo>
                <a:lnTo>
                  <a:pt x="20604" y="0"/>
                </a:lnTo>
                <a:lnTo>
                  <a:pt x="20607" y="10"/>
                </a:lnTo>
                <a:lnTo>
                  <a:pt x="5253" y="21600"/>
                </a:lnTo>
                <a:close/>
                <a:moveTo>
                  <a:pt x="5111" y="21600"/>
                </a:moveTo>
                <a:lnTo>
                  <a:pt x="5109" y="21590"/>
                </a:lnTo>
                <a:lnTo>
                  <a:pt x="20462" y="0"/>
                </a:lnTo>
                <a:lnTo>
                  <a:pt x="20465" y="10"/>
                </a:lnTo>
                <a:lnTo>
                  <a:pt x="5111" y="21600"/>
                </a:lnTo>
                <a:close/>
                <a:moveTo>
                  <a:pt x="4969" y="21600"/>
                </a:moveTo>
                <a:lnTo>
                  <a:pt x="4967" y="21590"/>
                </a:lnTo>
                <a:lnTo>
                  <a:pt x="20320" y="0"/>
                </a:lnTo>
                <a:lnTo>
                  <a:pt x="20323" y="10"/>
                </a:lnTo>
                <a:lnTo>
                  <a:pt x="4969" y="21600"/>
                </a:lnTo>
                <a:close/>
                <a:moveTo>
                  <a:pt x="4827" y="21600"/>
                </a:moveTo>
                <a:lnTo>
                  <a:pt x="4825" y="21590"/>
                </a:lnTo>
                <a:lnTo>
                  <a:pt x="20179" y="0"/>
                </a:lnTo>
                <a:lnTo>
                  <a:pt x="20181" y="10"/>
                </a:lnTo>
                <a:lnTo>
                  <a:pt x="4827" y="21600"/>
                </a:lnTo>
                <a:close/>
                <a:moveTo>
                  <a:pt x="4685" y="21600"/>
                </a:moveTo>
                <a:lnTo>
                  <a:pt x="4683" y="21590"/>
                </a:lnTo>
                <a:lnTo>
                  <a:pt x="20037" y="0"/>
                </a:lnTo>
                <a:lnTo>
                  <a:pt x="20039" y="10"/>
                </a:lnTo>
                <a:lnTo>
                  <a:pt x="4685" y="21600"/>
                </a:lnTo>
                <a:close/>
                <a:moveTo>
                  <a:pt x="4544" y="21600"/>
                </a:moveTo>
                <a:lnTo>
                  <a:pt x="4541" y="21590"/>
                </a:lnTo>
                <a:lnTo>
                  <a:pt x="19895" y="0"/>
                </a:lnTo>
                <a:lnTo>
                  <a:pt x="19897" y="10"/>
                </a:lnTo>
                <a:lnTo>
                  <a:pt x="4544" y="21600"/>
                </a:lnTo>
                <a:close/>
                <a:moveTo>
                  <a:pt x="4402" y="21600"/>
                </a:moveTo>
                <a:lnTo>
                  <a:pt x="4399" y="21590"/>
                </a:lnTo>
                <a:lnTo>
                  <a:pt x="19753" y="0"/>
                </a:lnTo>
                <a:lnTo>
                  <a:pt x="19755" y="10"/>
                </a:lnTo>
                <a:lnTo>
                  <a:pt x="4402" y="21600"/>
                </a:lnTo>
                <a:close/>
                <a:moveTo>
                  <a:pt x="4260" y="21600"/>
                </a:moveTo>
                <a:lnTo>
                  <a:pt x="4258" y="21590"/>
                </a:lnTo>
                <a:lnTo>
                  <a:pt x="19611" y="0"/>
                </a:lnTo>
                <a:lnTo>
                  <a:pt x="19613" y="10"/>
                </a:lnTo>
                <a:lnTo>
                  <a:pt x="4260" y="21600"/>
                </a:lnTo>
                <a:close/>
                <a:moveTo>
                  <a:pt x="4118" y="21600"/>
                </a:moveTo>
                <a:lnTo>
                  <a:pt x="4116" y="21590"/>
                </a:lnTo>
                <a:lnTo>
                  <a:pt x="19469" y="0"/>
                </a:lnTo>
                <a:lnTo>
                  <a:pt x="19471" y="10"/>
                </a:lnTo>
                <a:lnTo>
                  <a:pt x="4118" y="21600"/>
                </a:lnTo>
                <a:close/>
                <a:moveTo>
                  <a:pt x="3976" y="21600"/>
                </a:moveTo>
                <a:lnTo>
                  <a:pt x="3974" y="21590"/>
                </a:lnTo>
                <a:lnTo>
                  <a:pt x="19327" y="0"/>
                </a:lnTo>
                <a:lnTo>
                  <a:pt x="19329" y="10"/>
                </a:lnTo>
                <a:lnTo>
                  <a:pt x="3976" y="21600"/>
                </a:lnTo>
                <a:close/>
                <a:moveTo>
                  <a:pt x="3834" y="21600"/>
                </a:moveTo>
                <a:lnTo>
                  <a:pt x="3832" y="21590"/>
                </a:lnTo>
                <a:lnTo>
                  <a:pt x="19185" y="0"/>
                </a:lnTo>
                <a:lnTo>
                  <a:pt x="19187" y="10"/>
                </a:lnTo>
                <a:lnTo>
                  <a:pt x="3834" y="21600"/>
                </a:lnTo>
                <a:close/>
                <a:moveTo>
                  <a:pt x="3692" y="21600"/>
                </a:moveTo>
                <a:lnTo>
                  <a:pt x="3690" y="21590"/>
                </a:lnTo>
                <a:lnTo>
                  <a:pt x="19043" y="0"/>
                </a:lnTo>
                <a:lnTo>
                  <a:pt x="19045" y="10"/>
                </a:lnTo>
                <a:lnTo>
                  <a:pt x="3692" y="21600"/>
                </a:lnTo>
                <a:close/>
                <a:moveTo>
                  <a:pt x="3550" y="21600"/>
                </a:moveTo>
                <a:lnTo>
                  <a:pt x="3548" y="21590"/>
                </a:lnTo>
                <a:lnTo>
                  <a:pt x="18901" y="0"/>
                </a:lnTo>
                <a:lnTo>
                  <a:pt x="18904" y="10"/>
                </a:lnTo>
                <a:lnTo>
                  <a:pt x="3550" y="21600"/>
                </a:lnTo>
                <a:close/>
                <a:moveTo>
                  <a:pt x="3408" y="21600"/>
                </a:moveTo>
                <a:lnTo>
                  <a:pt x="3406" y="21590"/>
                </a:lnTo>
                <a:lnTo>
                  <a:pt x="18760" y="0"/>
                </a:lnTo>
                <a:lnTo>
                  <a:pt x="18762" y="10"/>
                </a:lnTo>
                <a:lnTo>
                  <a:pt x="3408" y="21600"/>
                </a:lnTo>
                <a:close/>
                <a:moveTo>
                  <a:pt x="3266" y="21600"/>
                </a:moveTo>
                <a:lnTo>
                  <a:pt x="3264" y="21590"/>
                </a:lnTo>
                <a:lnTo>
                  <a:pt x="18618" y="0"/>
                </a:lnTo>
                <a:lnTo>
                  <a:pt x="18620" y="10"/>
                </a:lnTo>
                <a:lnTo>
                  <a:pt x="3266" y="21600"/>
                </a:lnTo>
                <a:close/>
                <a:moveTo>
                  <a:pt x="3124" y="21600"/>
                </a:moveTo>
                <a:lnTo>
                  <a:pt x="3122" y="21590"/>
                </a:lnTo>
                <a:lnTo>
                  <a:pt x="18476" y="0"/>
                </a:lnTo>
                <a:lnTo>
                  <a:pt x="18478" y="10"/>
                </a:lnTo>
                <a:lnTo>
                  <a:pt x="3124" y="21600"/>
                </a:lnTo>
                <a:close/>
                <a:moveTo>
                  <a:pt x="2983" y="21600"/>
                </a:moveTo>
                <a:lnTo>
                  <a:pt x="2980" y="21590"/>
                </a:lnTo>
                <a:lnTo>
                  <a:pt x="18334" y="0"/>
                </a:lnTo>
                <a:lnTo>
                  <a:pt x="18336" y="10"/>
                </a:lnTo>
                <a:lnTo>
                  <a:pt x="2983" y="21600"/>
                </a:lnTo>
                <a:close/>
                <a:moveTo>
                  <a:pt x="2841" y="21600"/>
                </a:moveTo>
                <a:lnTo>
                  <a:pt x="2838" y="21590"/>
                </a:lnTo>
                <a:lnTo>
                  <a:pt x="18192" y="0"/>
                </a:lnTo>
                <a:lnTo>
                  <a:pt x="18194" y="10"/>
                </a:lnTo>
                <a:lnTo>
                  <a:pt x="2841" y="21600"/>
                </a:lnTo>
                <a:close/>
                <a:moveTo>
                  <a:pt x="2699" y="21600"/>
                </a:moveTo>
                <a:lnTo>
                  <a:pt x="2696" y="21590"/>
                </a:lnTo>
                <a:lnTo>
                  <a:pt x="18050" y="0"/>
                </a:lnTo>
                <a:lnTo>
                  <a:pt x="18052" y="10"/>
                </a:lnTo>
                <a:lnTo>
                  <a:pt x="2699" y="21600"/>
                </a:lnTo>
                <a:close/>
                <a:moveTo>
                  <a:pt x="2557" y="21600"/>
                </a:moveTo>
                <a:lnTo>
                  <a:pt x="2555" y="21590"/>
                </a:lnTo>
                <a:lnTo>
                  <a:pt x="17908" y="0"/>
                </a:lnTo>
                <a:lnTo>
                  <a:pt x="17910" y="10"/>
                </a:lnTo>
                <a:lnTo>
                  <a:pt x="2557" y="21600"/>
                </a:lnTo>
                <a:close/>
                <a:moveTo>
                  <a:pt x="2415" y="21600"/>
                </a:moveTo>
                <a:lnTo>
                  <a:pt x="2413" y="21590"/>
                </a:lnTo>
                <a:lnTo>
                  <a:pt x="17766" y="0"/>
                </a:lnTo>
                <a:lnTo>
                  <a:pt x="17768" y="10"/>
                </a:lnTo>
                <a:lnTo>
                  <a:pt x="2415" y="21600"/>
                </a:lnTo>
                <a:close/>
                <a:moveTo>
                  <a:pt x="2273" y="21600"/>
                </a:moveTo>
                <a:lnTo>
                  <a:pt x="2271" y="21590"/>
                </a:lnTo>
                <a:lnTo>
                  <a:pt x="17624" y="0"/>
                </a:lnTo>
                <a:lnTo>
                  <a:pt x="17626" y="10"/>
                </a:lnTo>
                <a:lnTo>
                  <a:pt x="2273" y="21600"/>
                </a:lnTo>
                <a:close/>
                <a:moveTo>
                  <a:pt x="2131" y="21600"/>
                </a:moveTo>
                <a:lnTo>
                  <a:pt x="2129" y="21590"/>
                </a:lnTo>
                <a:lnTo>
                  <a:pt x="17482" y="0"/>
                </a:lnTo>
                <a:lnTo>
                  <a:pt x="17484" y="10"/>
                </a:lnTo>
                <a:lnTo>
                  <a:pt x="2131" y="21600"/>
                </a:lnTo>
                <a:close/>
                <a:moveTo>
                  <a:pt x="1989" y="21600"/>
                </a:moveTo>
                <a:lnTo>
                  <a:pt x="1987" y="21590"/>
                </a:lnTo>
                <a:lnTo>
                  <a:pt x="17340" y="0"/>
                </a:lnTo>
                <a:lnTo>
                  <a:pt x="17342" y="10"/>
                </a:lnTo>
                <a:lnTo>
                  <a:pt x="1989" y="21600"/>
                </a:lnTo>
                <a:close/>
                <a:moveTo>
                  <a:pt x="1847" y="21600"/>
                </a:moveTo>
                <a:lnTo>
                  <a:pt x="1845" y="21590"/>
                </a:lnTo>
                <a:lnTo>
                  <a:pt x="17198" y="0"/>
                </a:lnTo>
                <a:lnTo>
                  <a:pt x="17201" y="10"/>
                </a:lnTo>
                <a:lnTo>
                  <a:pt x="1847" y="21600"/>
                </a:lnTo>
                <a:close/>
                <a:moveTo>
                  <a:pt x="1705" y="21600"/>
                </a:moveTo>
                <a:lnTo>
                  <a:pt x="1703" y="21590"/>
                </a:lnTo>
                <a:lnTo>
                  <a:pt x="17056" y="0"/>
                </a:lnTo>
                <a:lnTo>
                  <a:pt x="17059" y="10"/>
                </a:lnTo>
                <a:lnTo>
                  <a:pt x="1705" y="21600"/>
                </a:lnTo>
                <a:close/>
                <a:moveTo>
                  <a:pt x="1563" y="21600"/>
                </a:moveTo>
                <a:lnTo>
                  <a:pt x="1561" y="21590"/>
                </a:lnTo>
                <a:lnTo>
                  <a:pt x="16915" y="0"/>
                </a:lnTo>
                <a:lnTo>
                  <a:pt x="16917" y="10"/>
                </a:lnTo>
                <a:lnTo>
                  <a:pt x="1563" y="21600"/>
                </a:lnTo>
                <a:close/>
                <a:moveTo>
                  <a:pt x="1421" y="21600"/>
                </a:moveTo>
                <a:lnTo>
                  <a:pt x="1419" y="21590"/>
                </a:lnTo>
                <a:lnTo>
                  <a:pt x="16773" y="0"/>
                </a:lnTo>
                <a:lnTo>
                  <a:pt x="16775" y="10"/>
                </a:lnTo>
                <a:lnTo>
                  <a:pt x="1421" y="21600"/>
                </a:lnTo>
                <a:close/>
                <a:moveTo>
                  <a:pt x="1280" y="21600"/>
                </a:moveTo>
                <a:lnTo>
                  <a:pt x="1277" y="21590"/>
                </a:lnTo>
                <a:lnTo>
                  <a:pt x="16631" y="0"/>
                </a:lnTo>
                <a:lnTo>
                  <a:pt x="16633" y="10"/>
                </a:lnTo>
                <a:lnTo>
                  <a:pt x="1280" y="21600"/>
                </a:lnTo>
                <a:close/>
                <a:moveTo>
                  <a:pt x="1138" y="21600"/>
                </a:moveTo>
                <a:lnTo>
                  <a:pt x="1135" y="21590"/>
                </a:lnTo>
                <a:lnTo>
                  <a:pt x="16489" y="0"/>
                </a:lnTo>
                <a:lnTo>
                  <a:pt x="16491" y="10"/>
                </a:lnTo>
                <a:lnTo>
                  <a:pt x="1138" y="21600"/>
                </a:lnTo>
                <a:close/>
                <a:moveTo>
                  <a:pt x="996" y="21600"/>
                </a:moveTo>
                <a:lnTo>
                  <a:pt x="993" y="21590"/>
                </a:lnTo>
                <a:lnTo>
                  <a:pt x="16347" y="0"/>
                </a:lnTo>
                <a:lnTo>
                  <a:pt x="16349" y="10"/>
                </a:lnTo>
                <a:lnTo>
                  <a:pt x="996" y="21600"/>
                </a:lnTo>
                <a:close/>
                <a:moveTo>
                  <a:pt x="854" y="21600"/>
                </a:moveTo>
                <a:lnTo>
                  <a:pt x="852" y="21590"/>
                </a:lnTo>
                <a:lnTo>
                  <a:pt x="16205" y="0"/>
                </a:lnTo>
                <a:lnTo>
                  <a:pt x="16207" y="10"/>
                </a:lnTo>
                <a:lnTo>
                  <a:pt x="854" y="21600"/>
                </a:lnTo>
                <a:close/>
                <a:moveTo>
                  <a:pt x="712" y="21600"/>
                </a:moveTo>
                <a:lnTo>
                  <a:pt x="710" y="21590"/>
                </a:lnTo>
                <a:lnTo>
                  <a:pt x="16063" y="0"/>
                </a:lnTo>
                <a:lnTo>
                  <a:pt x="16065" y="10"/>
                </a:lnTo>
                <a:lnTo>
                  <a:pt x="712" y="21600"/>
                </a:lnTo>
                <a:close/>
                <a:moveTo>
                  <a:pt x="570" y="21600"/>
                </a:moveTo>
                <a:lnTo>
                  <a:pt x="568" y="21590"/>
                </a:lnTo>
                <a:lnTo>
                  <a:pt x="15921" y="0"/>
                </a:lnTo>
                <a:lnTo>
                  <a:pt x="15923" y="10"/>
                </a:lnTo>
                <a:lnTo>
                  <a:pt x="570" y="21600"/>
                </a:lnTo>
                <a:close/>
                <a:moveTo>
                  <a:pt x="428" y="21600"/>
                </a:moveTo>
                <a:lnTo>
                  <a:pt x="426" y="21590"/>
                </a:lnTo>
                <a:lnTo>
                  <a:pt x="15779" y="0"/>
                </a:lnTo>
                <a:lnTo>
                  <a:pt x="15781" y="10"/>
                </a:lnTo>
                <a:lnTo>
                  <a:pt x="428" y="21600"/>
                </a:lnTo>
                <a:close/>
                <a:moveTo>
                  <a:pt x="286" y="21600"/>
                </a:moveTo>
                <a:lnTo>
                  <a:pt x="284" y="21590"/>
                </a:lnTo>
                <a:lnTo>
                  <a:pt x="15637" y="0"/>
                </a:lnTo>
                <a:lnTo>
                  <a:pt x="15639" y="10"/>
                </a:lnTo>
                <a:lnTo>
                  <a:pt x="286" y="21600"/>
                </a:lnTo>
                <a:close/>
                <a:moveTo>
                  <a:pt x="144" y="21600"/>
                </a:moveTo>
                <a:lnTo>
                  <a:pt x="142" y="21590"/>
                </a:lnTo>
                <a:lnTo>
                  <a:pt x="15495" y="0"/>
                </a:lnTo>
                <a:lnTo>
                  <a:pt x="15498" y="10"/>
                </a:lnTo>
                <a:lnTo>
                  <a:pt x="144" y="21600"/>
                </a:lnTo>
                <a:close/>
                <a:moveTo>
                  <a:pt x="2" y="21600"/>
                </a:moveTo>
                <a:lnTo>
                  <a:pt x="0" y="21590"/>
                </a:lnTo>
                <a:lnTo>
                  <a:pt x="15353" y="0"/>
                </a:lnTo>
                <a:lnTo>
                  <a:pt x="15356" y="10"/>
                </a:lnTo>
                <a:lnTo>
                  <a:pt x="2" y="21600"/>
                </a:lnTo>
                <a:close/>
              </a:path>
            </a:pathLst>
          </a:custGeom>
          <a:gradFill>
            <a:gsLst>
              <a:gs pos="0">
                <a:schemeClr val="accent1">
                  <a:alpha val="25097"/>
                </a:schemeClr>
              </a:gs>
              <a:gs pos="100000">
                <a:schemeClr val="accent4"/>
              </a:gs>
            </a:gsLst>
            <a:lin ang="16200000"/>
          </a:gradFill>
          <a:ln w="12700">
            <a:miter lim="400000"/>
          </a:ln>
        </p:spPr>
        <p:txBody>
          <a:bodyPr lIns="45718" tIns="45718" rIns="45718" bIns="45718" anchor="ctr"/>
          <a:lstStyle/>
          <a:p>
            <a:pPr>
              <a:defRPr sz="1800">
                <a:latin typeface="+mj-lt"/>
                <a:ea typeface="+mj-ea"/>
                <a:cs typeface="+mj-cs"/>
                <a:sym typeface="Arial"/>
              </a:defRPr>
            </a:pPr>
          </a:p>
        </p:txBody>
      </p:sp>
      <p:sp>
        <p:nvSpPr>
          <p:cNvPr id="47" name="Body Level One…"/>
          <p:cNvSpPr txBox="1"/>
          <p:nvPr>
            <p:ph type="body" idx="1"/>
          </p:nvPr>
        </p:nvSpPr>
        <p:spPr>
          <a:xfrm>
            <a:off x="288234" y="1136469"/>
            <a:ext cx="11598966" cy="5040496"/>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48" name="Google Shape;36;p12"/>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49"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ext with Intro - White">
    <p:bg>
      <p:bgPr>
        <a:solidFill>
          <a:srgbClr val="FFFFFF"/>
        </a:solidFill>
      </p:bgPr>
    </p:bg>
    <p:spTree>
      <p:nvGrpSpPr>
        <p:cNvPr id="1" name=""/>
        <p:cNvGrpSpPr/>
        <p:nvPr/>
      </p:nvGrpSpPr>
      <p:grpSpPr>
        <a:xfrm>
          <a:off x="0" y="0"/>
          <a:ext cx="0" cy="0"/>
          <a:chOff x="0" y="0"/>
          <a:chExt cx="0" cy="0"/>
        </a:xfrm>
      </p:grpSpPr>
      <p:sp>
        <p:nvSpPr>
          <p:cNvPr id="56"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57" name="Title Text"/>
          <p:cNvSpPr txBox="1"/>
          <p:nvPr>
            <p:ph type="title"/>
          </p:nvPr>
        </p:nvSpPr>
        <p:spPr>
          <a:xfrm>
            <a:off x="288234" y="258417"/>
            <a:ext cx="9601201" cy="538417"/>
          </a:xfrm>
          <a:prstGeom prst="rect">
            <a:avLst/>
          </a:prstGeom>
        </p:spPr>
        <p:txBody>
          <a:bodyPr/>
          <a:lstStyle>
            <a:lvl1pPr>
              <a:defRPr sz="2800">
                <a:solidFill>
                  <a:schemeClr val="accent3"/>
                </a:solidFill>
              </a:defRPr>
            </a:lvl1pPr>
          </a:lstStyle>
          <a:p>
            <a:pPr/>
            <a:r>
              <a:t>Title Text</a:t>
            </a:r>
          </a:p>
        </p:txBody>
      </p:sp>
      <p:sp>
        <p:nvSpPr>
          <p:cNvPr id="58" name="Body Level One…"/>
          <p:cNvSpPr txBox="1"/>
          <p:nvPr>
            <p:ph type="body" idx="1"/>
          </p:nvPr>
        </p:nvSpPr>
        <p:spPr>
          <a:xfrm>
            <a:off x="288234" y="2029034"/>
            <a:ext cx="11598966" cy="4147932"/>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59" name="Google Shape;42;p13"/>
          <p:cNvSpPr txBox="1"/>
          <p:nvPr>
            <p:ph type="body" sz="quarter" idx="21"/>
          </p:nvPr>
        </p:nvSpPr>
        <p:spPr>
          <a:xfrm>
            <a:off x="288234" y="1136468"/>
            <a:ext cx="11598965" cy="659921"/>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60"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sp>
        <p:nvSpPr>
          <p:cNvPr id="67"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68" name="Title Text"/>
          <p:cNvSpPr txBox="1"/>
          <p:nvPr>
            <p:ph type="title"/>
          </p:nvPr>
        </p:nvSpPr>
        <p:spPr>
          <a:xfrm>
            <a:off x="288234" y="258417"/>
            <a:ext cx="9601201" cy="538419"/>
          </a:xfrm>
          <a:prstGeom prst="rect">
            <a:avLst/>
          </a:prstGeom>
        </p:spPr>
        <p:txBody>
          <a:bodyPr/>
          <a:lstStyle>
            <a:lvl1pPr>
              <a:defRPr sz="2800">
                <a:solidFill>
                  <a:schemeClr val="accent3"/>
                </a:solidFill>
              </a:defRPr>
            </a:lvl1pPr>
          </a:lstStyle>
          <a:p>
            <a:pPr/>
            <a:r>
              <a:t>Title Text</a:t>
            </a:r>
          </a:p>
        </p:txBody>
      </p:sp>
      <p:sp>
        <p:nvSpPr>
          <p:cNvPr id="69"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Column Color Call Out">
    <p:bg>
      <p:bgPr>
        <a:solidFill>
          <a:srgbClr val="FFFFFF"/>
        </a:solidFill>
      </p:bgPr>
    </p:bg>
    <p:spTree>
      <p:nvGrpSpPr>
        <p:cNvPr id="1" name=""/>
        <p:cNvGrpSpPr/>
        <p:nvPr/>
      </p:nvGrpSpPr>
      <p:grpSpPr>
        <a:xfrm>
          <a:off x="0" y="0"/>
          <a:ext cx="0" cy="0"/>
          <a:chOff x="0" y="0"/>
          <a:chExt cx="0" cy="0"/>
        </a:xfrm>
      </p:grpSpPr>
      <p:sp>
        <p:nvSpPr>
          <p:cNvPr id="76" name="Google Shape;49;p15"/>
          <p:cNvSpPr/>
          <p:nvPr/>
        </p:nvSpPr>
        <p:spPr>
          <a:xfrm>
            <a:off x="6217546" y="-1"/>
            <a:ext cx="5974455" cy="6857997"/>
          </a:xfrm>
          <a:prstGeom prst="rect">
            <a:avLst/>
          </a:prstGeom>
          <a:solidFill>
            <a:schemeClr val="accent2"/>
          </a:solidFill>
          <a:ln w="12700">
            <a:miter lim="400000"/>
          </a:ln>
        </p:spPr>
        <p:txBody>
          <a:bodyPr lIns="45718" tIns="45718" rIns="45718" bIns="45718" anchor="ctr"/>
          <a:lstStyle/>
          <a:p>
            <a:pPr algn="ctr">
              <a:defRPr sz="1800">
                <a:solidFill>
                  <a:srgbClr val="FFFFFF"/>
                </a:solidFill>
                <a:latin typeface="+mj-lt"/>
                <a:ea typeface="+mj-ea"/>
                <a:cs typeface="+mj-cs"/>
                <a:sym typeface="Arial"/>
              </a:defRPr>
            </a:pPr>
          </a:p>
        </p:txBody>
      </p:sp>
      <p:sp>
        <p:nvSpPr>
          <p:cNvPr id="77" name="Body Level One…"/>
          <p:cNvSpPr txBox="1"/>
          <p:nvPr>
            <p:ph type="body" sz="quarter" idx="1"/>
          </p:nvPr>
        </p:nvSpPr>
        <p:spPr>
          <a:xfrm>
            <a:off x="7078291" y="3319974"/>
            <a:ext cx="4367476" cy="2856991"/>
          </a:xfrm>
          <a:prstGeom prst="rect">
            <a:avLst/>
          </a:prstGeom>
        </p:spPr>
        <p:txBody>
          <a:bodyPr/>
          <a:lstStyle>
            <a:lvl1pPr marL="457200" indent="-342900" algn="ctr">
              <a:buClr>
                <a:srgbClr val="000000"/>
              </a:buClr>
              <a:buSzPts val="1800"/>
              <a:buFont typeface="Arial"/>
              <a:buChar char="•"/>
              <a:defRPr>
                <a:solidFill>
                  <a:srgbClr val="000000"/>
                </a:solidFill>
              </a:defRPr>
            </a:lvl1pPr>
            <a:lvl2pPr marL="914400" indent="-342900" algn="ctr">
              <a:buClr>
                <a:srgbClr val="000000"/>
              </a:buClr>
              <a:buSzPts val="1800"/>
              <a:buFont typeface="Arial"/>
              <a:buChar char="•"/>
              <a:defRPr>
                <a:solidFill>
                  <a:srgbClr val="000000"/>
                </a:solidFill>
              </a:defRPr>
            </a:lvl2pPr>
            <a:lvl3pPr marL="1462314" indent="-408214" algn="ctr">
              <a:buClr>
                <a:srgbClr val="000000"/>
              </a:buClr>
              <a:buSzPts val="1800"/>
              <a:buFont typeface="Arial"/>
              <a:buChar char="•"/>
              <a:defRPr>
                <a:solidFill>
                  <a:srgbClr val="000000"/>
                </a:solidFill>
              </a:defRPr>
            </a:lvl3pPr>
            <a:lvl4pPr marL="1919514" indent="-408214" algn="ctr">
              <a:buClr>
                <a:srgbClr val="000000"/>
              </a:buClr>
              <a:buSzPts val="1800"/>
              <a:buFont typeface="Arial"/>
              <a:buChar char="•"/>
              <a:defRPr>
                <a:solidFill>
                  <a:srgbClr val="000000"/>
                </a:solidFill>
              </a:defRPr>
            </a:lvl4pPr>
            <a:lvl5pPr marL="2376714" indent="-408214" algn="ctr">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78" name="Google Shape;51;p15"/>
          <p:cNvSpPr/>
          <p:nvPr/>
        </p:nvSpPr>
        <p:spPr>
          <a:xfrm>
            <a:off x="288233" y="975205"/>
            <a:ext cx="5669657" cy="2"/>
          </a:xfrm>
          <a:prstGeom prst="line">
            <a:avLst/>
          </a:prstGeom>
          <a:ln w="19050">
            <a:solidFill>
              <a:schemeClr val="accent2"/>
            </a:solidFill>
            <a:miter lim="0"/>
          </a:ln>
        </p:spPr>
        <p:txBody>
          <a:bodyPr lIns="45718" tIns="45718" rIns="45718" bIns="45718"/>
          <a:lstStyle/>
          <a:p>
            <a:pPr/>
          </a:p>
        </p:txBody>
      </p:sp>
      <p:sp>
        <p:nvSpPr>
          <p:cNvPr id="79" name="Google Shape;52;p15"/>
          <p:cNvSpPr txBox="1"/>
          <p:nvPr>
            <p:ph type="body" sz="half" idx="21"/>
          </p:nvPr>
        </p:nvSpPr>
        <p:spPr>
          <a:xfrm>
            <a:off x="288233" y="1136468"/>
            <a:ext cx="5669657" cy="5040498"/>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80" name="Title Text"/>
          <p:cNvSpPr txBox="1"/>
          <p:nvPr>
            <p:ph type="title"/>
          </p:nvPr>
        </p:nvSpPr>
        <p:spPr>
          <a:xfrm>
            <a:off x="288234" y="258417"/>
            <a:ext cx="5669656" cy="538419"/>
          </a:xfrm>
          <a:prstGeom prst="rect">
            <a:avLst/>
          </a:prstGeom>
        </p:spPr>
        <p:txBody>
          <a:bodyPr/>
          <a:lstStyle>
            <a:lvl1pPr>
              <a:defRPr sz="2800">
                <a:solidFill>
                  <a:schemeClr val="accent3"/>
                </a:solidFill>
              </a:defRPr>
            </a:lvl1pPr>
          </a:lstStyle>
          <a:p>
            <a:pPr/>
            <a:r>
              <a:t>Title Text</a:t>
            </a:r>
          </a:p>
        </p:txBody>
      </p:sp>
      <p:sp>
        <p:nvSpPr>
          <p:cNvPr id="81" name="Google Shape;54;p15"/>
          <p:cNvSpPr txBox="1"/>
          <p:nvPr>
            <p:ph type="body" sz="quarter" idx="22"/>
          </p:nvPr>
        </p:nvSpPr>
        <p:spPr>
          <a:xfrm>
            <a:off x="7078292" y="1435099"/>
            <a:ext cx="4367475" cy="1774834"/>
          </a:xfrm>
          <a:prstGeom prst="rect">
            <a:avLst/>
          </a:prstGeom>
        </p:spPr>
        <p:txBody>
          <a:bodyPr anchor="b"/>
          <a:lstStyle/>
          <a:p>
            <a:pPr marL="457200" indent="-342900">
              <a:buClr>
                <a:srgbClr val="000000"/>
              </a:buClr>
              <a:buSzPts val="1800"/>
              <a:buFont typeface="Arial"/>
              <a:buChar char="•"/>
              <a:defRPr>
                <a:solidFill>
                  <a:srgbClr val="000000"/>
                </a:solidFill>
              </a:defRPr>
            </a:pPr>
          </a:p>
        </p:txBody>
      </p:sp>
      <p:sp>
        <p:nvSpPr>
          <p:cNvPr id="82"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Column Photo Right">
    <p:bg>
      <p:bgPr>
        <a:solidFill>
          <a:srgbClr val="FFFFFF"/>
        </a:solidFill>
      </p:bgPr>
    </p:bg>
    <p:spTree>
      <p:nvGrpSpPr>
        <p:cNvPr id="1" name=""/>
        <p:cNvGrpSpPr/>
        <p:nvPr/>
      </p:nvGrpSpPr>
      <p:grpSpPr>
        <a:xfrm>
          <a:off x="0" y="0"/>
          <a:ext cx="0" cy="0"/>
          <a:chOff x="0" y="0"/>
          <a:chExt cx="0" cy="0"/>
        </a:xfrm>
      </p:grpSpPr>
      <p:sp>
        <p:nvSpPr>
          <p:cNvPr id="89" name="Body Level One…"/>
          <p:cNvSpPr txBox="1"/>
          <p:nvPr>
            <p:ph type="body" sz="half" idx="1"/>
          </p:nvPr>
        </p:nvSpPr>
        <p:spPr>
          <a:xfrm>
            <a:off x="288234" y="1136469"/>
            <a:ext cx="5669656" cy="5040496"/>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90" name="Google Shape;57;p16"/>
          <p:cNvSpPr/>
          <p:nvPr>
            <p:ph type="pic" idx="21"/>
          </p:nvPr>
        </p:nvSpPr>
        <p:spPr>
          <a:xfrm>
            <a:off x="6234114" y="1"/>
            <a:ext cx="5957888" cy="6858001"/>
          </a:xfrm>
          <a:prstGeom prst="rect">
            <a:avLst/>
          </a:prstGeom>
        </p:spPr>
        <p:txBody>
          <a:bodyPr lIns="91439" tIns="45719" rIns="91439" bIns="45719">
            <a:noAutofit/>
          </a:bodyPr>
          <a:lstStyle/>
          <a:p>
            <a:pPr/>
          </a:p>
        </p:txBody>
      </p:sp>
      <p:sp>
        <p:nvSpPr>
          <p:cNvPr id="91" name="Google Shape;58;p16"/>
          <p:cNvSpPr/>
          <p:nvPr/>
        </p:nvSpPr>
        <p:spPr>
          <a:xfrm>
            <a:off x="288233" y="975205"/>
            <a:ext cx="5669657" cy="2"/>
          </a:xfrm>
          <a:prstGeom prst="line">
            <a:avLst/>
          </a:prstGeom>
          <a:ln w="19050">
            <a:solidFill>
              <a:schemeClr val="accent2"/>
            </a:solidFill>
            <a:miter lim="0"/>
          </a:ln>
        </p:spPr>
        <p:txBody>
          <a:bodyPr lIns="45718" tIns="45718" rIns="45718" bIns="45718"/>
          <a:lstStyle/>
          <a:p>
            <a:pPr/>
          </a:p>
        </p:txBody>
      </p:sp>
      <p:sp>
        <p:nvSpPr>
          <p:cNvPr id="92" name="Title Text"/>
          <p:cNvSpPr txBox="1"/>
          <p:nvPr>
            <p:ph type="title"/>
          </p:nvPr>
        </p:nvSpPr>
        <p:spPr>
          <a:xfrm>
            <a:off x="288234" y="258417"/>
            <a:ext cx="5669656" cy="538419"/>
          </a:xfrm>
          <a:prstGeom prst="rect">
            <a:avLst/>
          </a:prstGeom>
        </p:spPr>
        <p:txBody>
          <a:bodyPr/>
          <a:lstStyle>
            <a:lvl1pPr>
              <a:defRPr sz="2800">
                <a:solidFill>
                  <a:schemeClr val="accent3"/>
                </a:solidFill>
              </a:defRPr>
            </a:lvl1pPr>
          </a:lstStyle>
          <a:p>
            <a:pPr/>
            <a:r>
              <a:t>Title Text</a:t>
            </a:r>
          </a:p>
        </p:txBody>
      </p:sp>
      <p:sp>
        <p:nvSpPr>
          <p:cNvPr id="93"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Column Photo Left">
    <p:bg>
      <p:bgPr>
        <a:solidFill>
          <a:srgbClr val="FFFFFF"/>
        </a:solidFill>
      </p:bgPr>
    </p:bg>
    <p:spTree>
      <p:nvGrpSpPr>
        <p:cNvPr id="1" name=""/>
        <p:cNvGrpSpPr/>
        <p:nvPr/>
      </p:nvGrpSpPr>
      <p:grpSpPr>
        <a:xfrm>
          <a:off x="0" y="0"/>
          <a:ext cx="0" cy="0"/>
          <a:chOff x="0" y="0"/>
          <a:chExt cx="0" cy="0"/>
        </a:xfrm>
      </p:grpSpPr>
      <p:sp>
        <p:nvSpPr>
          <p:cNvPr id="100" name="Google Shape;61;p17"/>
          <p:cNvSpPr/>
          <p:nvPr>
            <p:ph type="pic" idx="21"/>
          </p:nvPr>
        </p:nvSpPr>
        <p:spPr>
          <a:xfrm>
            <a:off x="0" y="1"/>
            <a:ext cx="5957886" cy="6858001"/>
          </a:xfrm>
          <a:prstGeom prst="rect">
            <a:avLst/>
          </a:prstGeom>
        </p:spPr>
        <p:txBody>
          <a:bodyPr lIns="91439" tIns="45719" rIns="91439" bIns="45719">
            <a:noAutofit/>
          </a:bodyPr>
          <a:lstStyle/>
          <a:p>
            <a:pPr/>
          </a:p>
        </p:txBody>
      </p:sp>
      <p:sp>
        <p:nvSpPr>
          <p:cNvPr id="101" name="Google Shape;62;p17"/>
          <p:cNvSpPr/>
          <p:nvPr/>
        </p:nvSpPr>
        <p:spPr>
          <a:xfrm>
            <a:off x="6234114" y="975205"/>
            <a:ext cx="5669655" cy="2"/>
          </a:xfrm>
          <a:prstGeom prst="line">
            <a:avLst/>
          </a:prstGeom>
          <a:ln w="19050">
            <a:solidFill>
              <a:schemeClr val="accent2"/>
            </a:solidFill>
            <a:miter lim="0"/>
          </a:ln>
        </p:spPr>
        <p:txBody>
          <a:bodyPr lIns="45718" tIns="45718" rIns="45718" bIns="45718"/>
          <a:lstStyle/>
          <a:p>
            <a:pPr/>
          </a:p>
        </p:txBody>
      </p:sp>
      <p:sp>
        <p:nvSpPr>
          <p:cNvPr id="102" name="Title Text"/>
          <p:cNvSpPr txBox="1"/>
          <p:nvPr>
            <p:ph type="title"/>
          </p:nvPr>
        </p:nvSpPr>
        <p:spPr>
          <a:xfrm>
            <a:off x="6234114" y="258417"/>
            <a:ext cx="5669654" cy="538419"/>
          </a:xfrm>
          <a:prstGeom prst="rect">
            <a:avLst/>
          </a:prstGeom>
        </p:spPr>
        <p:txBody>
          <a:bodyPr/>
          <a:lstStyle>
            <a:lvl1pPr>
              <a:defRPr sz="2800">
                <a:solidFill>
                  <a:schemeClr val="accent3"/>
                </a:solidFill>
              </a:defRPr>
            </a:lvl1pPr>
          </a:lstStyle>
          <a:p>
            <a:pPr/>
            <a:r>
              <a:t>Title Text</a:t>
            </a:r>
          </a:p>
        </p:txBody>
      </p:sp>
      <p:sp>
        <p:nvSpPr>
          <p:cNvPr id="103" name="Body Level One…"/>
          <p:cNvSpPr txBox="1"/>
          <p:nvPr>
            <p:ph type="body" sz="half" idx="1"/>
          </p:nvPr>
        </p:nvSpPr>
        <p:spPr>
          <a:xfrm>
            <a:off x="6234114" y="1136469"/>
            <a:ext cx="5669654" cy="5040496"/>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04"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Full Photo with Text Left - Blue">
    <p:bg>
      <p:bgPr>
        <a:solidFill>
          <a:srgbClr val="FFFFFF"/>
        </a:solidFill>
      </p:bgPr>
    </p:bg>
    <p:spTree>
      <p:nvGrpSpPr>
        <p:cNvPr id="1" name=""/>
        <p:cNvGrpSpPr/>
        <p:nvPr/>
      </p:nvGrpSpPr>
      <p:grpSpPr>
        <a:xfrm>
          <a:off x="0" y="0"/>
          <a:ext cx="0" cy="0"/>
          <a:chOff x="0" y="0"/>
          <a:chExt cx="0" cy="0"/>
        </a:xfrm>
      </p:grpSpPr>
      <p:sp>
        <p:nvSpPr>
          <p:cNvPr id="111" name="Google Shape;66;p18"/>
          <p:cNvSpPr/>
          <p:nvPr/>
        </p:nvSpPr>
        <p:spPr>
          <a:xfrm>
            <a:off x="1" y="2763370"/>
            <a:ext cx="4889501" cy="3314703"/>
          </a:xfrm>
          <a:prstGeom prst="rect">
            <a:avLst/>
          </a:prstGeom>
          <a:solidFill>
            <a:schemeClr val="accent1">
              <a:alpha val="94902"/>
            </a:schemeClr>
          </a:solidFill>
          <a:ln w="12700">
            <a:miter lim="400000"/>
          </a:ln>
        </p:spPr>
        <p:txBody>
          <a:bodyPr lIns="45718" tIns="45718" rIns="45718" bIns="45718" anchor="ctr"/>
          <a:lstStyle/>
          <a:p>
            <a:pPr algn="ctr">
              <a:defRPr sz="1800">
                <a:solidFill>
                  <a:srgbClr val="FFFFFF"/>
                </a:solidFill>
                <a:latin typeface="+mj-lt"/>
                <a:ea typeface="+mj-ea"/>
                <a:cs typeface="+mj-cs"/>
                <a:sym typeface="Arial"/>
              </a:defRPr>
            </a:pPr>
          </a:p>
        </p:txBody>
      </p:sp>
      <p:sp>
        <p:nvSpPr>
          <p:cNvPr id="112" name="Title Text"/>
          <p:cNvSpPr txBox="1"/>
          <p:nvPr>
            <p:ph type="title"/>
          </p:nvPr>
        </p:nvSpPr>
        <p:spPr>
          <a:xfrm>
            <a:off x="752730" y="3130325"/>
            <a:ext cx="3539872" cy="1069143"/>
          </a:xfrm>
          <a:prstGeom prst="rect">
            <a:avLst/>
          </a:prstGeom>
        </p:spPr>
        <p:txBody>
          <a:bodyPr/>
          <a:lstStyle>
            <a:lvl1pPr>
              <a:defRPr sz="3200">
                <a:solidFill>
                  <a:srgbClr val="000000"/>
                </a:solidFill>
              </a:defRPr>
            </a:lvl1pPr>
          </a:lstStyle>
          <a:p>
            <a:pPr/>
            <a:r>
              <a:t>Title Text</a:t>
            </a:r>
          </a:p>
        </p:txBody>
      </p:sp>
      <p:sp>
        <p:nvSpPr>
          <p:cNvPr id="113" name="Body Level One…"/>
          <p:cNvSpPr txBox="1"/>
          <p:nvPr>
            <p:ph type="body" sz="quarter" idx="1"/>
          </p:nvPr>
        </p:nvSpPr>
        <p:spPr>
          <a:xfrm>
            <a:off x="752476" y="4447313"/>
            <a:ext cx="3539874" cy="1399401"/>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14" name="Google Shape;69;p18"/>
          <p:cNvSpPr/>
          <p:nvPr/>
        </p:nvSpPr>
        <p:spPr>
          <a:xfrm>
            <a:off x="752476" y="4305048"/>
            <a:ext cx="3539873" cy="2"/>
          </a:xfrm>
          <a:prstGeom prst="line">
            <a:avLst/>
          </a:prstGeom>
          <a:ln w="19050">
            <a:solidFill>
              <a:srgbClr val="000000"/>
            </a:solidFill>
            <a:miter lim="0"/>
          </a:ln>
        </p:spPr>
        <p:txBody>
          <a:bodyPr lIns="45718" tIns="45718" rIns="45718" bIns="45718"/>
          <a:lstStyle/>
          <a:p>
            <a:pPr/>
          </a:p>
        </p:txBody>
      </p:sp>
      <p:sp>
        <p:nvSpPr>
          <p:cNvPr id="115"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Full Photo with Text Left - Navy">
    <p:bg>
      <p:bgPr>
        <a:solidFill>
          <a:srgbClr val="FFFFFF"/>
        </a:solidFill>
      </p:bgPr>
    </p:bg>
    <p:spTree>
      <p:nvGrpSpPr>
        <p:cNvPr id="1" name=""/>
        <p:cNvGrpSpPr/>
        <p:nvPr/>
      </p:nvGrpSpPr>
      <p:grpSpPr>
        <a:xfrm>
          <a:off x="0" y="0"/>
          <a:ext cx="0" cy="0"/>
          <a:chOff x="0" y="0"/>
          <a:chExt cx="0" cy="0"/>
        </a:xfrm>
      </p:grpSpPr>
      <p:sp>
        <p:nvSpPr>
          <p:cNvPr id="122" name="Google Shape;71;p19"/>
          <p:cNvSpPr/>
          <p:nvPr/>
        </p:nvSpPr>
        <p:spPr>
          <a:xfrm>
            <a:off x="1" y="2763370"/>
            <a:ext cx="4889501" cy="3314703"/>
          </a:xfrm>
          <a:prstGeom prst="rect">
            <a:avLst/>
          </a:prstGeom>
          <a:solidFill>
            <a:schemeClr val="accent4">
              <a:alpha val="94902"/>
            </a:schemeClr>
          </a:solidFill>
          <a:ln w="12700">
            <a:miter lim="400000"/>
          </a:ln>
        </p:spPr>
        <p:txBody>
          <a:bodyPr lIns="45718" tIns="45718" rIns="45718" bIns="45718" anchor="ctr"/>
          <a:lstStyle/>
          <a:p>
            <a:pPr algn="ctr">
              <a:defRPr sz="1800">
                <a:solidFill>
                  <a:srgbClr val="FFFFFF"/>
                </a:solidFill>
                <a:latin typeface="+mj-lt"/>
                <a:ea typeface="+mj-ea"/>
                <a:cs typeface="+mj-cs"/>
                <a:sym typeface="Arial"/>
              </a:defRPr>
            </a:pPr>
          </a:p>
        </p:txBody>
      </p:sp>
      <p:sp>
        <p:nvSpPr>
          <p:cNvPr id="123" name="Title Text"/>
          <p:cNvSpPr txBox="1"/>
          <p:nvPr>
            <p:ph type="title"/>
          </p:nvPr>
        </p:nvSpPr>
        <p:spPr>
          <a:xfrm>
            <a:off x="752730" y="3130325"/>
            <a:ext cx="3539872" cy="1069143"/>
          </a:xfrm>
          <a:prstGeom prst="rect">
            <a:avLst/>
          </a:prstGeom>
        </p:spPr>
        <p:txBody>
          <a:bodyPr/>
          <a:lstStyle>
            <a:lvl1pPr>
              <a:defRPr sz="3200"/>
            </a:lvl1pPr>
          </a:lstStyle>
          <a:p>
            <a:pPr/>
            <a:r>
              <a:t>Title Text</a:t>
            </a:r>
          </a:p>
        </p:txBody>
      </p:sp>
      <p:sp>
        <p:nvSpPr>
          <p:cNvPr id="124" name="Body Level One…"/>
          <p:cNvSpPr txBox="1"/>
          <p:nvPr>
            <p:ph type="body" sz="quarter" idx="1"/>
          </p:nvPr>
        </p:nvSpPr>
        <p:spPr>
          <a:xfrm>
            <a:off x="752476" y="4447313"/>
            <a:ext cx="3539874" cy="1399401"/>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25" name="Google Shape;74;p19"/>
          <p:cNvSpPr/>
          <p:nvPr/>
        </p:nvSpPr>
        <p:spPr>
          <a:xfrm>
            <a:off x="752476" y="4305048"/>
            <a:ext cx="3539873" cy="2"/>
          </a:xfrm>
          <a:prstGeom prst="line">
            <a:avLst/>
          </a:prstGeom>
          <a:ln w="19050">
            <a:solidFill>
              <a:srgbClr val="FFFFFF"/>
            </a:solidFill>
            <a:miter lim="0"/>
          </a:ln>
        </p:spPr>
        <p:txBody>
          <a:bodyPr lIns="45718" tIns="45718" rIns="45718" bIns="45718"/>
          <a:lstStyle/>
          <a:p>
            <a:pPr/>
          </a:p>
        </p:txBody>
      </p:sp>
      <p:sp>
        <p:nvSpPr>
          <p:cNvPr id="126"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Full Photo with Text Right - Blue">
    <p:bg>
      <p:bgPr>
        <a:solidFill>
          <a:srgbClr val="FFFFFF"/>
        </a:solidFill>
      </p:bgPr>
    </p:bg>
    <p:spTree>
      <p:nvGrpSpPr>
        <p:cNvPr id="1" name=""/>
        <p:cNvGrpSpPr/>
        <p:nvPr/>
      </p:nvGrpSpPr>
      <p:grpSpPr>
        <a:xfrm>
          <a:off x="0" y="0"/>
          <a:ext cx="0" cy="0"/>
          <a:chOff x="0" y="0"/>
          <a:chExt cx="0" cy="0"/>
        </a:xfrm>
      </p:grpSpPr>
      <p:sp>
        <p:nvSpPr>
          <p:cNvPr id="133" name="Google Shape;76;p20"/>
          <p:cNvSpPr/>
          <p:nvPr/>
        </p:nvSpPr>
        <p:spPr>
          <a:xfrm>
            <a:off x="7302502" y="2763370"/>
            <a:ext cx="4889500" cy="3314703"/>
          </a:xfrm>
          <a:prstGeom prst="rect">
            <a:avLst/>
          </a:prstGeom>
          <a:solidFill>
            <a:schemeClr val="accent1">
              <a:alpha val="94902"/>
            </a:schemeClr>
          </a:solidFill>
          <a:ln w="12700">
            <a:miter lim="400000"/>
          </a:ln>
        </p:spPr>
        <p:txBody>
          <a:bodyPr lIns="45718" tIns="45718" rIns="45718" bIns="45718" anchor="ctr"/>
          <a:lstStyle/>
          <a:p>
            <a:pPr algn="ctr">
              <a:defRPr sz="1800">
                <a:solidFill>
                  <a:srgbClr val="FFFFFF"/>
                </a:solidFill>
                <a:latin typeface="+mj-lt"/>
                <a:ea typeface="+mj-ea"/>
                <a:cs typeface="+mj-cs"/>
                <a:sym typeface="Arial"/>
              </a:defRPr>
            </a:pPr>
          </a:p>
        </p:txBody>
      </p:sp>
      <p:sp>
        <p:nvSpPr>
          <p:cNvPr id="134" name="Title Text"/>
          <p:cNvSpPr txBox="1"/>
          <p:nvPr>
            <p:ph type="title"/>
          </p:nvPr>
        </p:nvSpPr>
        <p:spPr>
          <a:xfrm>
            <a:off x="7942936" y="3130325"/>
            <a:ext cx="3539872" cy="1069143"/>
          </a:xfrm>
          <a:prstGeom prst="rect">
            <a:avLst/>
          </a:prstGeom>
        </p:spPr>
        <p:txBody>
          <a:bodyPr/>
          <a:lstStyle>
            <a:lvl1pPr>
              <a:defRPr sz="3200">
                <a:solidFill>
                  <a:srgbClr val="000000"/>
                </a:solidFill>
              </a:defRPr>
            </a:lvl1pPr>
          </a:lstStyle>
          <a:p>
            <a:pPr/>
            <a:r>
              <a:t>Title Text</a:t>
            </a:r>
          </a:p>
        </p:txBody>
      </p:sp>
      <p:sp>
        <p:nvSpPr>
          <p:cNvPr id="135" name="Body Level One…"/>
          <p:cNvSpPr txBox="1"/>
          <p:nvPr>
            <p:ph type="body" sz="quarter" idx="1"/>
          </p:nvPr>
        </p:nvSpPr>
        <p:spPr>
          <a:xfrm>
            <a:off x="7942681" y="4447313"/>
            <a:ext cx="3539873" cy="1399401"/>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36" name="Google Shape;79;p20"/>
          <p:cNvSpPr/>
          <p:nvPr/>
        </p:nvSpPr>
        <p:spPr>
          <a:xfrm>
            <a:off x="7942681" y="4305048"/>
            <a:ext cx="3539873" cy="2"/>
          </a:xfrm>
          <a:prstGeom prst="line">
            <a:avLst/>
          </a:prstGeom>
          <a:ln w="19050">
            <a:solidFill>
              <a:srgbClr val="000000"/>
            </a:solidFill>
            <a:miter lim="0"/>
          </a:ln>
        </p:spPr>
        <p:txBody>
          <a:bodyPr lIns="45718" tIns="45718" rIns="45718" bIns="45718"/>
          <a:lstStyle/>
          <a:p>
            <a:pPr/>
          </a:p>
        </p:txBody>
      </p:sp>
      <p:sp>
        <p:nvSpPr>
          <p:cNvPr id="137"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Full Photo with Text Right - Navy">
    <p:bg>
      <p:bgPr>
        <a:solidFill>
          <a:srgbClr val="FFFFFF"/>
        </a:solidFill>
      </p:bgPr>
    </p:bg>
    <p:spTree>
      <p:nvGrpSpPr>
        <p:cNvPr id="1" name=""/>
        <p:cNvGrpSpPr/>
        <p:nvPr/>
      </p:nvGrpSpPr>
      <p:grpSpPr>
        <a:xfrm>
          <a:off x="0" y="0"/>
          <a:ext cx="0" cy="0"/>
          <a:chOff x="0" y="0"/>
          <a:chExt cx="0" cy="0"/>
        </a:xfrm>
      </p:grpSpPr>
      <p:sp>
        <p:nvSpPr>
          <p:cNvPr id="144" name="Google Shape;81;p21"/>
          <p:cNvSpPr/>
          <p:nvPr/>
        </p:nvSpPr>
        <p:spPr>
          <a:xfrm>
            <a:off x="7302502" y="2763370"/>
            <a:ext cx="4889500" cy="3314703"/>
          </a:xfrm>
          <a:prstGeom prst="rect">
            <a:avLst/>
          </a:prstGeom>
          <a:solidFill>
            <a:schemeClr val="accent4">
              <a:alpha val="94902"/>
            </a:schemeClr>
          </a:solidFill>
          <a:ln w="12700">
            <a:miter lim="400000"/>
          </a:ln>
        </p:spPr>
        <p:txBody>
          <a:bodyPr lIns="45718" tIns="45718" rIns="45718" bIns="45718" anchor="ctr"/>
          <a:lstStyle/>
          <a:p>
            <a:pPr algn="ctr">
              <a:defRPr sz="1800">
                <a:solidFill>
                  <a:srgbClr val="FFFFFF"/>
                </a:solidFill>
                <a:latin typeface="+mj-lt"/>
                <a:ea typeface="+mj-ea"/>
                <a:cs typeface="+mj-cs"/>
                <a:sym typeface="Arial"/>
              </a:defRPr>
            </a:pPr>
          </a:p>
        </p:txBody>
      </p:sp>
      <p:sp>
        <p:nvSpPr>
          <p:cNvPr id="145" name="Title Text"/>
          <p:cNvSpPr txBox="1"/>
          <p:nvPr>
            <p:ph type="title"/>
          </p:nvPr>
        </p:nvSpPr>
        <p:spPr>
          <a:xfrm>
            <a:off x="7942936" y="3130325"/>
            <a:ext cx="3539872" cy="1069143"/>
          </a:xfrm>
          <a:prstGeom prst="rect">
            <a:avLst/>
          </a:prstGeom>
        </p:spPr>
        <p:txBody>
          <a:bodyPr/>
          <a:lstStyle>
            <a:lvl1pPr>
              <a:defRPr sz="3200"/>
            </a:lvl1pPr>
          </a:lstStyle>
          <a:p>
            <a:pPr/>
            <a:r>
              <a:t>Title Text</a:t>
            </a:r>
          </a:p>
        </p:txBody>
      </p:sp>
      <p:sp>
        <p:nvSpPr>
          <p:cNvPr id="146" name="Body Level One…"/>
          <p:cNvSpPr txBox="1"/>
          <p:nvPr>
            <p:ph type="body" sz="quarter" idx="1"/>
          </p:nvPr>
        </p:nvSpPr>
        <p:spPr>
          <a:xfrm>
            <a:off x="7942681" y="4447313"/>
            <a:ext cx="3539873" cy="1399401"/>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47" name="Google Shape;84;p21"/>
          <p:cNvSpPr/>
          <p:nvPr/>
        </p:nvSpPr>
        <p:spPr>
          <a:xfrm>
            <a:off x="7942681" y="4305048"/>
            <a:ext cx="3539873" cy="2"/>
          </a:xfrm>
          <a:prstGeom prst="line">
            <a:avLst/>
          </a:prstGeom>
          <a:ln w="19050">
            <a:solidFill>
              <a:srgbClr val="FFFFFF"/>
            </a:solidFill>
            <a:miter lim="0"/>
          </a:ln>
        </p:spPr>
        <p:txBody>
          <a:bodyPr lIns="45718" tIns="45718" rIns="45718" bIns="45718"/>
          <a:lstStyle/>
          <a:p>
            <a:pPr/>
          </a:p>
        </p:txBody>
      </p:sp>
      <p:sp>
        <p:nvSpPr>
          <p:cNvPr id="148"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Column Content">
    <p:bg>
      <p:bgPr>
        <a:solidFill>
          <a:srgbClr val="FFFFFF"/>
        </a:solidFill>
      </p:bgPr>
    </p:bg>
    <p:spTree>
      <p:nvGrpSpPr>
        <p:cNvPr id="1" name=""/>
        <p:cNvGrpSpPr/>
        <p:nvPr/>
      </p:nvGrpSpPr>
      <p:grpSpPr>
        <a:xfrm>
          <a:off x="0" y="0"/>
          <a:ext cx="0" cy="0"/>
          <a:chOff x="0" y="0"/>
          <a:chExt cx="0" cy="0"/>
        </a:xfrm>
      </p:grpSpPr>
      <p:sp>
        <p:nvSpPr>
          <p:cNvPr id="155"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156" name="Body Level One…"/>
          <p:cNvSpPr txBox="1"/>
          <p:nvPr>
            <p:ph type="body" sz="half" idx="1"/>
          </p:nvPr>
        </p:nvSpPr>
        <p:spPr>
          <a:xfrm>
            <a:off x="6217546" y="1132582"/>
            <a:ext cx="5669654" cy="5044384"/>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57" name="Google Shape;88;p22"/>
          <p:cNvSpPr txBox="1"/>
          <p:nvPr>
            <p:ph type="body" sz="half" idx="21"/>
          </p:nvPr>
        </p:nvSpPr>
        <p:spPr>
          <a:xfrm>
            <a:off x="288233" y="1132581"/>
            <a:ext cx="5669657" cy="5044385"/>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158" name="Title Text"/>
          <p:cNvSpPr txBox="1"/>
          <p:nvPr>
            <p:ph type="title"/>
          </p:nvPr>
        </p:nvSpPr>
        <p:spPr>
          <a:xfrm>
            <a:off x="288234" y="258417"/>
            <a:ext cx="9601201" cy="538419"/>
          </a:xfrm>
          <a:prstGeom prst="rect">
            <a:avLst/>
          </a:prstGeom>
        </p:spPr>
        <p:txBody>
          <a:bodyPr/>
          <a:lstStyle>
            <a:lvl1pPr>
              <a:defRPr sz="2800">
                <a:solidFill>
                  <a:schemeClr val="accent3"/>
                </a:solidFill>
              </a:defRPr>
            </a:lvl1pPr>
          </a:lstStyle>
          <a:p>
            <a:pPr/>
            <a:r>
              <a:t>Title Text</a:t>
            </a:r>
          </a:p>
        </p:txBody>
      </p:sp>
      <p:sp>
        <p:nvSpPr>
          <p:cNvPr id="159"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2 Column Content with Intro">
    <p:bg>
      <p:bgPr>
        <a:solidFill>
          <a:srgbClr val="FFFFFF"/>
        </a:solidFill>
      </p:bgPr>
    </p:bg>
    <p:spTree>
      <p:nvGrpSpPr>
        <p:cNvPr id="1" name=""/>
        <p:cNvGrpSpPr/>
        <p:nvPr/>
      </p:nvGrpSpPr>
      <p:grpSpPr>
        <a:xfrm>
          <a:off x="0" y="0"/>
          <a:ext cx="0" cy="0"/>
          <a:chOff x="0" y="0"/>
          <a:chExt cx="0" cy="0"/>
        </a:xfrm>
      </p:grpSpPr>
      <p:sp>
        <p:nvSpPr>
          <p:cNvPr id="166"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167" name="Body Level One…"/>
          <p:cNvSpPr txBox="1"/>
          <p:nvPr>
            <p:ph type="body" sz="half" idx="1"/>
          </p:nvPr>
        </p:nvSpPr>
        <p:spPr>
          <a:xfrm>
            <a:off x="6217546" y="2029030"/>
            <a:ext cx="5669654" cy="4147934"/>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68" name="Google Shape;94;p23"/>
          <p:cNvSpPr txBox="1"/>
          <p:nvPr>
            <p:ph type="body" sz="half" idx="21"/>
          </p:nvPr>
        </p:nvSpPr>
        <p:spPr>
          <a:xfrm>
            <a:off x="288233" y="2029032"/>
            <a:ext cx="5669657" cy="4147931"/>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169" name="Title Text"/>
          <p:cNvSpPr txBox="1"/>
          <p:nvPr>
            <p:ph type="title"/>
          </p:nvPr>
        </p:nvSpPr>
        <p:spPr>
          <a:xfrm>
            <a:off x="288234" y="258417"/>
            <a:ext cx="9601201" cy="538419"/>
          </a:xfrm>
          <a:prstGeom prst="rect">
            <a:avLst/>
          </a:prstGeom>
        </p:spPr>
        <p:txBody>
          <a:bodyPr/>
          <a:lstStyle>
            <a:lvl1pPr>
              <a:defRPr sz="2800">
                <a:solidFill>
                  <a:schemeClr val="accent3"/>
                </a:solidFill>
              </a:defRPr>
            </a:lvl1pPr>
          </a:lstStyle>
          <a:p>
            <a:pPr/>
            <a:r>
              <a:t>Title Text</a:t>
            </a:r>
          </a:p>
        </p:txBody>
      </p:sp>
      <p:sp>
        <p:nvSpPr>
          <p:cNvPr id="170" name="Google Shape;97;p23"/>
          <p:cNvSpPr txBox="1"/>
          <p:nvPr>
            <p:ph type="body" sz="quarter" idx="22"/>
          </p:nvPr>
        </p:nvSpPr>
        <p:spPr>
          <a:xfrm>
            <a:off x="304800" y="1136468"/>
            <a:ext cx="11598965" cy="659921"/>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171"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Column Content">
    <p:bg>
      <p:bgPr>
        <a:solidFill>
          <a:srgbClr val="FFFFFF"/>
        </a:solidFill>
      </p:bgPr>
    </p:bg>
    <p:spTree>
      <p:nvGrpSpPr>
        <p:cNvPr id="1" name=""/>
        <p:cNvGrpSpPr/>
        <p:nvPr/>
      </p:nvGrpSpPr>
      <p:grpSpPr>
        <a:xfrm>
          <a:off x="0" y="0"/>
          <a:ext cx="0" cy="0"/>
          <a:chOff x="0" y="0"/>
          <a:chExt cx="0" cy="0"/>
        </a:xfrm>
      </p:grpSpPr>
      <p:sp>
        <p:nvSpPr>
          <p:cNvPr id="178"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179" name="Body Level One…"/>
          <p:cNvSpPr txBox="1"/>
          <p:nvPr>
            <p:ph type="body" sz="half" idx="1"/>
          </p:nvPr>
        </p:nvSpPr>
        <p:spPr>
          <a:xfrm>
            <a:off x="8229600" y="1136696"/>
            <a:ext cx="3657600" cy="5040269"/>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80" name="Google Shape;101;p24"/>
          <p:cNvSpPr txBox="1"/>
          <p:nvPr>
            <p:ph type="body" sz="half" idx="21"/>
          </p:nvPr>
        </p:nvSpPr>
        <p:spPr>
          <a:xfrm>
            <a:off x="4258917" y="1136452"/>
            <a:ext cx="3657602" cy="5044385"/>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181" name="Title Text"/>
          <p:cNvSpPr txBox="1"/>
          <p:nvPr>
            <p:ph type="title"/>
          </p:nvPr>
        </p:nvSpPr>
        <p:spPr>
          <a:xfrm>
            <a:off x="288234" y="258417"/>
            <a:ext cx="9601201" cy="538419"/>
          </a:xfrm>
          <a:prstGeom prst="rect">
            <a:avLst/>
          </a:prstGeom>
        </p:spPr>
        <p:txBody>
          <a:bodyPr/>
          <a:lstStyle>
            <a:lvl1pPr>
              <a:defRPr sz="2800">
                <a:solidFill>
                  <a:schemeClr val="accent3"/>
                </a:solidFill>
              </a:defRPr>
            </a:lvl1pPr>
          </a:lstStyle>
          <a:p>
            <a:pPr/>
            <a:r>
              <a:t>Title Text</a:t>
            </a:r>
          </a:p>
        </p:txBody>
      </p:sp>
      <p:sp>
        <p:nvSpPr>
          <p:cNvPr id="182" name="Google Shape;103;p24"/>
          <p:cNvSpPr txBox="1"/>
          <p:nvPr>
            <p:ph type="body" sz="half" idx="22"/>
          </p:nvPr>
        </p:nvSpPr>
        <p:spPr>
          <a:xfrm>
            <a:off x="287806" y="1136452"/>
            <a:ext cx="3657603" cy="5044385"/>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183"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Column Content with Intro">
    <p:bg>
      <p:bgPr>
        <a:solidFill>
          <a:srgbClr val="FFFFFF"/>
        </a:solidFill>
      </p:bgPr>
    </p:bg>
    <p:spTree>
      <p:nvGrpSpPr>
        <p:cNvPr id="1" name=""/>
        <p:cNvGrpSpPr/>
        <p:nvPr/>
      </p:nvGrpSpPr>
      <p:grpSpPr>
        <a:xfrm>
          <a:off x="0" y="0"/>
          <a:ext cx="0" cy="0"/>
          <a:chOff x="0" y="0"/>
          <a:chExt cx="0" cy="0"/>
        </a:xfrm>
      </p:grpSpPr>
      <p:sp>
        <p:nvSpPr>
          <p:cNvPr id="190"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191" name="Body Level One…"/>
          <p:cNvSpPr txBox="1"/>
          <p:nvPr>
            <p:ph type="body" sz="quarter" idx="1"/>
          </p:nvPr>
        </p:nvSpPr>
        <p:spPr>
          <a:xfrm>
            <a:off x="8229600" y="2028548"/>
            <a:ext cx="3657600" cy="4148418"/>
          </a:xfrm>
          <a:prstGeom prst="rect">
            <a:avLst/>
          </a:prstGeom>
        </p:spPr>
        <p:txBody>
          <a:bodyPr/>
          <a:lstStyle>
            <a:lvl1pPr marL="457200" indent="-342900">
              <a:buClr>
                <a:srgbClr val="000000"/>
              </a:buClr>
              <a:buSzPts val="1800"/>
              <a:buFont typeface="Arial"/>
              <a:buChar char="•"/>
              <a:defRPr>
                <a:solidFill>
                  <a:srgbClr val="000000"/>
                </a:solidFill>
              </a:defRPr>
            </a:lvl1pPr>
            <a:lvl2pPr marL="914400" indent="-342900">
              <a:buClr>
                <a:srgbClr val="000000"/>
              </a:buClr>
              <a:buSzPts val="1800"/>
              <a:buFont typeface="Arial"/>
              <a:buChar char="•"/>
              <a:defRPr>
                <a:solidFill>
                  <a:srgbClr val="000000"/>
                </a:solidFill>
              </a:defRPr>
            </a:lvl2pPr>
            <a:lvl3pPr marL="1469570" indent="-440870">
              <a:buClr>
                <a:srgbClr val="000000"/>
              </a:buClr>
              <a:buSzPts val="1800"/>
              <a:buFont typeface="Arial"/>
              <a:buChar char="•"/>
              <a:defRPr>
                <a:solidFill>
                  <a:srgbClr val="000000"/>
                </a:solidFill>
              </a:defRPr>
            </a:lvl3pPr>
            <a:lvl4pPr marL="1926770" indent="-440870">
              <a:buClr>
                <a:srgbClr val="000000"/>
              </a:buClr>
              <a:buSzPts val="1800"/>
              <a:buFont typeface="Arial"/>
              <a:buChar char="•"/>
              <a:defRPr>
                <a:solidFill>
                  <a:srgbClr val="000000"/>
                </a:solidFill>
              </a:defRPr>
            </a:lvl4pPr>
            <a:lvl5pPr marL="2383970" indent="-440870">
              <a:buClr>
                <a:srgbClr val="000000"/>
              </a:buClr>
              <a:buSzPts val="1800"/>
              <a:buFont typeface="Arial"/>
              <a:buChar char="•"/>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92" name="Google Shape;108;p25"/>
          <p:cNvSpPr txBox="1"/>
          <p:nvPr>
            <p:ph type="body" sz="quarter" idx="21"/>
          </p:nvPr>
        </p:nvSpPr>
        <p:spPr>
          <a:xfrm>
            <a:off x="4258917" y="2029030"/>
            <a:ext cx="3657602" cy="415180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193" name="Title Text"/>
          <p:cNvSpPr txBox="1"/>
          <p:nvPr>
            <p:ph type="title"/>
          </p:nvPr>
        </p:nvSpPr>
        <p:spPr>
          <a:xfrm>
            <a:off x="288234" y="258417"/>
            <a:ext cx="9601201" cy="539498"/>
          </a:xfrm>
          <a:prstGeom prst="rect">
            <a:avLst/>
          </a:prstGeom>
        </p:spPr>
        <p:txBody>
          <a:bodyPr/>
          <a:lstStyle>
            <a:lvl1pPr>
              <a:defRPr sz="2800">
                <a:solidFill>
                  <a:schemeClr val="accent3"/>
                </a:solidFill>
              </a:defRPr>
            </a:lvl1pPr>
          </a:lstStyle>
          <a:p>
            <a:pPr/>
            <a:r>
              <a:t>Title Text</a:t>
            </a:r>
          </a:p>
        </p:txBody>
      </p:sp>
      <p:sp>
        <p:nvSpPr>
          <p:cNvPr id="194" name="Google Shape;110;p25"/>
          <p:cNvSpPr txBox="1"/>
          <p:nvPr>
            <p:ph type="body" sz="quarter" idx="22"/>
          </p:nvPr>
        </p:nvSpPr>
        <p:spPr>
          <a:xfrm>
            <a:off x="287806" y="2029030"/>
            <a:ext cx="3657603" cy="415180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195" name="Google Shape;112;p25"/>
          <p:cNvSpPr txBox="1"/>
          <p:nvPr>
            <p:ph type="body" sz="quarter" idx="23"/>
          </p:nvPr>
        </p:nvSpPr>
        <p:spPr>
          <a:xfrm>
            <a:off x="288235" y="1136468"/>
            <a:ext cx="11598965" cy="659921"/>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196"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 Column Text">
    <p:bg>
      <p:bgPr>
        <a:solidFill>
          <a:srgbClr val="FFFFFF"/>
        </a:solidFill>
      </p:bgPr>
    </p:bg>
    <p:spTree>
      <p:nvGrpSpPr>
        <p:cNvPr id="1" name=""/>
        <p:cNvGrpSpPr/>
        <p:nvPr/>
      </p:nvGrpSpPr>
      <p:grpSpPr>
        <a:xfrm>
          <a:off x="0" y="0"/>
          <a:ext cx="0" cy="0"/>
          <a:chOff x="0" y="0"/>
          <a:chExt cx="0" cy="0"/>
        </a:xfrm>
      </p:grpSpPr>
      <p:sp>
        <p:nvSpPr>
          <p:cNvPr id="203"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204" name="Title Text"/>
          <p:cNvSpPr txBox="1"/>
          <p:nvPr>
            <p:ph type="title"/>
          </p:nvPr>
        </p:nvSpPr>
        <p:spPr>
          <a:xfrm>
            <a:off x="288234" y="258417"/>
            <a:ext cx="9601201" cy="538417"/>
          </a:xfrm>
          <a:prstGeom prst="rect">
            <a:avLst/>
          </a:prstGeom>
        </p:spPr>
        <p:txBody>
          <a:bodyPr/>
          <a:lstStyle>
            <a:lvl1pPr>
              <a:defRPr sz="2800">
                <a:solidFill>
                  <a:schemeClr val="accent3"/>
                </a:solidFill>
              </a:defRPr>
            </a:lvl1pPr>
          </a:lstStyle>
          <a:p>
            <a:pPr/>
            <a:r>
              <a:t>Title Text</a:t>
            </a:r>
          </a:p>
        </p:txBody>
      </p:sp>
      <p:sp>
        <p:nvSpPr>
          <p:cNvPr id="205" name="Body Level One…"/>
          <p:cNvSpPr txBox="1"/>
          <p:nvPr>
            <p:ph type="body" sz="quarter" idx="1"/>
          </p:nvPr>
        </p:nvSpPr>
        <p:spPr>
          <a:xfrm>
            <a:off x="287657" y="1136453"/>
            <a:ext cx="2538093" cy="5040496"/>
          </a:xfrm>
          <a:prstGeom prst="rect">
            <a:avLst/>
          </a:prstGeom>
        </p:spPr>
        <p:txBody>
          <a:bodyPr/>
          <a:lstStyle>
            <a:lvl1pPr marL="0" indent="228600">
              <a:defRPr sz="1400">
                <a:solidFill>
                  <a:srgbClr val="000000"/>
                </a:solidFill>
              </a:defRPr>
            </a:lvl1pPr>
            <a:lvl2pPr marL="914400" indent="-317500">
              <a:buSzPts val="1400"/>
              <a:buChar char="•"/>
              <a:defRPr sz="1400">
                <a:solidFill>
                  <a:srgbClr val="000000"/>
                </a:solidFill>
              </a:defRPr>
            </a:lvl2pPr>
            <a:lvl3pPr marL="1371600" indent="-317500">
              <a:buSzPts val="1400"/>
              <a:buChar char="•"/>
              <a:defRPr sz="1400">
                <a:solidFill>
                  <a:srgbClr val="000000"/>
                </a:solidFill>
              </a:defRPr>
            </a:lvl3pPr>
            <a:lvl4pPr marL="1828800" indent="-317500">
              <a:buSzPts val="1400"/>
              <a:buChar char="•"/>
              <a:defRPr sz="1400">
                <a:solidFill>
                  <a:srgbClr val="000000"/>
                </a:solidFill>
              </a:defRPr>
            </a:lvl4pPr>
            <a:lvl5pPr marL="2286000" indent="-317500">
              <a:buSzPts val="1400"/>
              <a:buChar char="•"/>
              <a:defRPr sz="1400">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06" name="Google Shape;116;p26"/>
          <p:cNvSpPr txBox="1"/>
          <p:nvPr>
            <p:ph type="body" sz="quarter" idx="21"/>
          </p:nvPr>
        </p:nvSpPr>
        <p:spPr>
          <a:xfrm>
            <a:off x="3188511" y="1136454"/>
            <a:ext cx="2538094" cy="5040494"/>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07" name="Google Shape;117;p26"/>
          <p:cNvSpPr txBox="1"/>
          <p:nvPr>
            <p:ph type="body" sz="quarter" idx="22"/>
          </p:nvPr>
        </p:nvSpPr>
        <p:spPr>
          <a:xfrm>
            <a:off x="6089369" y="1136454"/>
            <a:ext cx="2538092" cy="5040494"/>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08" name="Google Shape;118;p26"/>
          <p:cNvSpPr txBox="1"/>
          <p:nvPr>
            <p:ph type="body" sz="quarter" idx="23"/>
          </p:nvPr>
        </p:nvSpPr>
        <p:spPr>
          <a:xfrm>
            <a:off x="8990224" y="1136454"/>
            <a:ext cx="2538094" cy="5040494"/>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09"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 Column Text with Intro">
    <p:bg>
      <p:bgPr>
        <a:solidFill>
          <a:srgbClr val="FFFFFF"/>
        </a:solidFill>
      </p:bgPr>
    </p:bg>
    <p:spTree>
      <p:nvGrpSpPr>
        <p:cNvPr id="1" name=""/>
        <p:cNvGrpSpPr/>
        <p:nvPr/>
      </p:nvGrpSpPr>
      <p:grpSpPr>
        <a:xfrm>
          <a:off x="0" y="0"/>
          <a:ext cx="0" cy="0"/>
          <a:chOff x="0" y="0"/>
          <a:chExt cx="0" cy="0"/>
        </a:xfrm>
      </p:grpSpPr>
      <p:sp>
        <p:nvSpPr>
          <p:cNvPr id="216"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217" name="Title Text"/>
          <p:cNvSpPr txBox="1"/>
          <p:nvPr>
            <p:ph type="title"/>
          </p:nvPr>
        </p:nvSpPr>
        <p:spPr>
          <a:xfrm>
            <a:off x="288234" y="258417"/>
            <a:ext cx="9601201" cy="538417"/>
          </a:xfrm>
          <a:prstGeom prst="rect">
            <a:avLst/>
          </a:prstGeom>
        </p:spPr>
        <p:txBody>
          <a:bodyPr/>
          <a:lstStyle>
            <a:lvl1pPr>
              <a:defRPr sz="2800">
                <a:solidFill>
                  <a:schemeClr val="accent3"/>
                </a:solidFill>
              </a:defRPr>
            </a:lvl1pPr>
          </a:lstStyle>
          <a:p>
            <a:pPr/>
            <a:r>
              <a:t>Title Text</a:t>
            </a:r>
          </a:p>
        </p:txBody>
      </p:sp>
      <p:sp>
        <p:nvSpPr>
          <p:cNvPr id="218" name="Body Level One…"/>
          <p:cNvSpPr txBox="1"/>
          <p:nvPr>
            <p:ph type="body" sz="quarter" idx="1"/>
          </p:nvPr>
        </p:nvSpPr>
        <p:spPr>
          <a:xfrm>
            <a:off x="287657" y="2025142"/>
            <a:ext cx="2538093" cy="4151806"/>
          </a:xfrm>
          <a:prstGeom prst="rect">
            <a:avLst/>
          </a:prstGeom>
        </p:spPr>
        <p:txBody>
          <a:bodyPr/>
          <a:lstStyle>
            <a:lvl1pPr marL="0" indent="228600">
              <a:defRPr sz="1400">
                <a:solidFill>
                  <a:srgbClr val="000000"/>
                </a:solidFill>
              </a:defRPr>
            </a:lvl1pPr>
            <a:lvl2pPr marL="914400" indent="-317500">
              <a:buSzPts val="1400"/>
              <a:buChar char="•"/>
              <a:defRPr sz="1400">
                <a:solidFill>
                  <a:srgbClr val="000000"/>
                </a:solidFill>
              </a:defRPr>
            </a:lvl2pPr>
            <a:lvl3pPr marL="1371600" indent="-317500">
              <a:buSzPts val="1400"/>
              <a:buChar char="•"/>
              <a:defRPr sz="1400">
                <a:solidFill>
                  <a:srgbClr val="000000"/>
                </a:solidFill>
              </a:defRPr>
            </a:lvl3pPr>
            <a:lvl4pPr marL="1828800" indent="-317500">
              <a:buSzPts val="1400"/>
              <a:buChar char="•"/>
              <a:defRPr sz="1400">
                <a:solidFill>
                  <a:srgbClr val="000000"/>
                </a:solidFill>
              </a:defRPr>
            </a:lvl4pPr>
            <a:lvl5pPr marL="2286000" indent="-317500">
              <a:buSzPts val="1400"/>
              <a:buChar char="•"/>
              <a:defRPr sz="1400">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19" name="Google Shape;124;p27"/>
          <p:cNvSpPr txBox="1"/>
          <p:nvPr>
            <p:ph type="body" sz="quarter" idx="21"/>
          </p:nvPr>
        </p:nvSpPr>
        <p:spPr>
          <a:xfrm>
            <a:off x="3188511" y="2025142"/>
            <a:ext cx="2538094" cy="415180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20" name="Google Shape;125;p27"/>
          <p:cNvSpPr txBox="1"/>
          <p:nvPr>
            <p:ph type="body" sz="quarter" idx="22"/>
          </p:nvPr>
        </p:nvSpPr>
        <p:spPr>
          <a:xfrm>
            <a:off x="6089369" y="2025142"/>
            <a:ext cx="2538092" cy="415180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21" name="Google Shape;126;p27"/>
          <p:cNvSpPr txBox="1"/>
          <p:nvPr>
            <p:ph type="body" sz="quarter" idx="23"/>
          </p:nvPr>
        </p:nvSpPr>
        <p:spPr>
          <a:xfrm>
            <a:off x="8990224" y="2025142"/>
            <a:ext cx="2538094" cy="415180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22" name="Google Shape;129;p27"/>
          <p:cNvSpPr txBox="1"/>
          <p:nvPr>
            <p:ph type="body" sz="quarter" idx="24"/>
          </p:nvPr>
        </p:nvSpPr>
        <p:spPr>
          <a:xfrm>
            <a:off x="288235" y="1136468"/>
            <a:ext cx="11598965" cy="659921"/>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23"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 Column Icons">
    <p:bg>
      <p:bgPr>
        <a:solidFill>
          <a:srgbClr val="FFFFFF"/>
        </a:solidFill>
      </p:bgPr>
    </p:bg>
    <p:spTree>
      <p:nvGrpSpPr>
        <p:cNvPr id="1" name=""/>
        <p:cNvGrpSpPr/>
        <p:nvPr/>
      </p:nvGrpSpPr>
      <p:grpSpPr>
        <a:xfrm>
          <a:off x="0" y="0"/>
          <a:ext cx="0" cy="0"/>
          <a:chOff x="0" y="0"/>
          <a:chExt cx="0" cy="0"/>
        </a:xfrm>
      </p:grpSpPr>
      <p:sp>
        <p:nvSpPr>
          <p:cNvPr id="230"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231" name="Google Shape;131;p28"/>
          <p:cNvSpPr/>
          <p:nvPr>
            <p:ph type="pic" sz="quarter" idx="21"/>
          </p:nvPr>
        </p:nvSpPr>
        <p:spPr>
          <a:xfrm>
            <a:off x="288234" y="1136469"/>
            <a:ext cx="735015" cy="736602"/>
          </a:xfrm>
          <a:prstGeom prst="rect">
            <a:avLst/>
          </a:prstGeom>
        </p:spPr>
        <p:txBody>
          <a:bodyPr lIns="91439" tIns="45719" rIns="91439" bIns="45719">
            <a:noAutofit/>
          </a:bodyPr>
          <a:lstStyle/>
          <a:p>
            <a:pPr/>
          </a:p>
        </p:txBody>
      </p:sp>
      <p:sp>
        <p:nvSpPr>
          <p:cNvPr id="232" name="Title Text"/>
          <p:cNvSpPr txBox="1"/>
          <p:nvPr>
            <p:ph type="title"/>
          </p:nvPr>
        </p:nvSpPr>
        <p:spPr>
          <a:xfrm>
            <a:off x="288234" y="258417"/>
            <a:ext cx="9601201" cy="538417"/>
          </a:xfrm>
          <a:prstGeom prst="rect">
            <a:avLst/>
          </a:prstGeom>
        </p:spPr>
        <p:txBody>
          <a:bodyPr/>
          <a:lstStyle>
            <a:lvl1pPr>
              <a:defRPr sz="2800">
                <a:solidFill>
                  <a:schemeClr val="accent3"/>
                </a:solidFill>
              </a:defRPr>
            </a:lvl1pPr>
          </a:lstStyle>
          <a:p>
            <a:pPr/>
            <a:r>
              <a:t>Title Text</a:t>
            </a:r>
          </a:p>
        </p:txBody>
      </p:sp>
      <p:sp>
        <p:nvSpPr>
          <p:cNvPr id="233" name="Body Level One…"/>
          <p:cNvSpPr txBox="1"/>
          <p:nvPr>
            <p:ph type="body" sz="quarter" idx="1"/>
          </p:nvPr>
        </p:nvSpPr>
        <p:spPr>
          <a:xfrm>
            <a:off x="287657" y="2034331"/>
            <a:ext cx="2538093" cy="3819933"/>
          </a:xfrm>
          <a:prstGeom prst="rect">
            <a:avLst/>
          </a:prstGeom>
        </p:spPr>
        <p:txBody>
          <a:bodyPr/>
          <a:lstStyle>
            <a:lvl1pPr marL="0" indent="228600">
              <a:defRPr sz="1400">
                <a:solidFill>
                  <a:srgbClr val="000000"/>
                </a:solidFill>
              </a:defRPr>
            </a:lvl1pPr>
            <a:lvl2pPr marL="914400" indent="-317500">
              <a:buSzPts val="1400"/>
              <a:buChar char="•"/>
              <a:defRPr sz="1400">
                <a:solidFill>
                  <a:srgbClr val="000000"/>
                </a:solidFill>
              </a:defRPr>
            </a:lvl2pPr>
            <a:lvl3pPr marL="1371600" indent="-317500">
              <a:buSzPts val="1400"/>
              <a:buChar char="•"/>
              <a:defRPr sz="1400">
                <a:solidFill>
                  <a:srgbClr val="000000"/>
                </a:solidFill>
              </a:defRPr>
            </a:lvl3pPr>
            <a:lvl4pPr marL="1828800" indent="-317500">
              <a:buSzPts val="1400"/>
              <a:buChar char="•"/>
              <a:defRPr sz="1400">
                <a:solidFill>
                  <a:srgbClr val="000000"/>
                </a:solidFill>
              </a:defRPr>
            </a:lvl4pPr>
            <a:lvl5pPr marL="2286000" indent="-317500">
              <a:buSzPts val="1400"/>
              <a:buChar char="•"/>
              <a:defRPr sz="1400">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34" name="Google Shape;134;p28"/>
          <p:cNvSpPr/>
          <p:nvPr>
            <p:ph type="pic" sz="quarter" idx="22"/>
          </p:nvPr>
        </p:nvSpPr>
        <p:spPr>
          <a:xfrm>
            <a:off x="3189090" y="1136469"/>
            <a:ext cx="735014" cy="736602"/>
          </a:xfrm>
          <a:prstGeom prst="rect">
            <a:avLst/>
          </a:prstGeom>
        </p:spPr>
        <p:txBody>
          <a:bodyPr lIns="91439" tIns="45719" rIns="91439" bIns="45719">
            <a:noAutofit/>
          </a:bodyPr>
          <a:lstStyle/>
          <a:p>
            <a:pPr/>
          </a:p>
        </p:txBody>
      </p:sp>
      <p:sp>
        <p:nvSpPr>
          <p:cNvPr id="235" name="Google Shape;135;p28"/>
          <p:cNvSpPr txBox="1"/>
          <p:nvPr>
            <p:ph type="body" sz="quarter" idx="23"/>
          </p:nvPr>
        </p:nvSpPr>
        <p:spPr>
          <a:xfrm>
            <a:off x="3188511" y="2034330"/>
            <a:ext cx="2538094" cy="3819934"/>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36" name="Google Shape;136;p28"/>
          <p:cNvSpPr/>
          <p:nvPr>
            <p:ph type="pic" sz="quarter" idx="24"/>
          </p:nvPr>
        </p:nvSpPr>
        <p:spPr>
          <a:xfrm>
            <a:off x="6089946" y="1136469"/>
            <a:ext cx="735014" cy="736602"/>
          </a:xfrm>
          <a:prstGeom prst="rect">
            <a:avLst/>
          </a:prstGeom>
        </p:spPr>
        <p:txBody>
          <a:bodyPr lIns="91439" tIns="45719" rIns="91439" bIns="45719">
            <a:noAutofit/>
          </a:bodyPr>
          <a:lstStyle/>
          <a:p>
            <a:pPr/>
          </a:p>
        </p:txBody>
      </p:sp>
      <p:sp>
        <p:nvSpPr>
          <p:cNvPr id="237" name="Google Shape;137;p28"/>
          <p:cNvSpPr txBox="1"/>
          <p:nvPr>
            <p:ph type="body" sz="quarter" idx="25"/>
          </p:nvPr>
        </p:nvSpPr>
        <p:spPr>
          <a:xfrm>
            <a:off x="6089369" y="2034330"/>
            <a:ext cx="2538092" cy="3819934"/>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38" name="Google Shape;138;p28"/>
          <p:cNvSpPr/>
          <p:nvPr>
            <p:ph type="pic" sz="quarter" idx="26"/>
          </p:nvPr>
        </p:nvSpPr>
        <p:spPr>
          <a:xfrm>
            <a:off x="8990800" y="1136469"/>
            <a:ext cx="735014" cy="736602"/>
          </a:xfrm>
          <a:prstGeom prst="rect">
            <a:avLst/>
          </a:prstGeom>
        </p:spPr>
        <p:txBody>
          <a:bodyPr lIns="91439" tIns="45719" rIns="91439" bIns="45719">
            <a:noAutofit/>
          </a:bodyPr>
          <a:lstStyle/>
          <a:p>
            <a:pPr/>
          </a:p>
        </p:txBody>
      </p:sp>
      <p:sp>
        <p:nvSpPr>
          <p:cNvPr id="239" name="Google Shape;139;p28"/>
          <p:cNvSpPr txBox="1"/>
          <p:nvPr>
            <p:ph type="body" sz="quarter" idx="27"/>
          </p:nvPr>
        </p:nvSpPr>
        <p:spPr>
          <a:xfrm>
            <a:off x="8990224" y="2034330"/>
            <a:ext cx="2538094" cy="3819934"/>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40"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0 Section with Icons">
    <p:bg>
      <p:bgPr>
        <a:solidFill>
          <a:srgbClr val="FFFFFF"/>
        </a:solidFill>
      </p:bgPr>
    </p:bg>
    <p:spTree>
      <p:nvGrpSpPr>
        <p:cNvPr id="1" name=""/>
        <p:cNvGrpSpPr/>
        <p:nvPr/>
      </p:nvGrpSpPr>
      <p:grpSpPr>
        <a:xfrm>
          <a:off x="0" y="0"/>
          <a:ext cx="0" cy="0"/>
          <a:chOff x="0" y="0"/>
          <a:chExt cx="0" cy="0"/>
        </a:xfrm>
      </p:grpSpPr>
      <p:sp>
        <p:nvSpPr>
          <p:cNvPr id="247" name="Google Shape;45;p14"/>
          <p:cNvSpPr/>
          <p:nvPr/>
        </p:nvSpPr>
        <p:spPr>
          <a:xfrm>
            <a:off x="288234" y="975205"/>
            <a:ext cx="11598967" cy="2"/>
          </a:xfrm>
          <a:prstGeom prst="line">
            <a:avLst/>
          </a:prstGeom>
          <a:ln w="19050">
            <a:solidFill>
              <a:schemeClr val="accent2"/>
            </a:solidFill>
            <a:miter lim="0"/>
          </a:ln>
        </p:spPr>
        <p:txBody>
          <a:bodyPr lIns="45718" tIns="45718" rIns="45718" bIns="45718"/>
          <a:lstStyle/>
          <a:p>
            <a:pPr/>
          </a:p>
        </p:txBody>
      </p:sp>
      <p:sp>
        <p:nvSpPr>
          <p:cNvPr id="248" name="Google Shape;143;p29"/>
          <p:cNvSpPr/>
          <p:nvPr>
            <p:ph type="pic" sz="quarter" idx="21"/>
          </p:nvPr>
        </p:nvSpPr>
        <p:spPr>
          <a:xfrm>
            <a:off x="288234" y="1136469"/>
            <a:ext cx="735015" cy="736602"/>
          </a:xfrm>
          <a:prstGeom prst="rect">
            <a:avLst/>
          </a:prstGeom>
        </p:spPr>
        <p:txBody>
          <a:bodyPr lIns="91439" tIns="45719" rIns="91439" bIns="45719">
            <a:noAutofit/>
          </a:bodyPr>
          <a:lstStyle/>
          <a:p>
            <a:pPr/>
          </a:p>
        </p:txBody>
      </p:sp>
      <p:sp>
        <p:nvSpPr>
          <p:cNvPr id="249" name="Title Text"/>
          <p:cNvSpPr txBox="1"/>
          <p:nvPr>
            <p:ph type="title"/>
          </p:nvPr>
        </p:nvSpPr>
        <p:spPr>
          <a:xfrm>
            <a:off x="288234" y="258417"/>
            <a:ext cx="9601201" cy="538417"/>
          </a:xfrm>
          <a:prstGeom prst="rect">
            <a:avLst/>
          </a:prstGeom>
        </p:spPr>
        <p:txBody>
          <a:bodyPr/>
          <a:lstStyle>
            <a:lvl1pPr>
              <a:defRPr sz="2800">
                <a:solidFill>
                  <a:schemeClr val="accent3"/>
                </a:solidFill>
              </a:defRPr>
            </a:lvl1pPr>
          </a:lstStyle>
          <a:p>
            <a:pPr/>
            <a:r>
              <a:t>Title Text</a:t>
            </a:r>
          </a:p>
        </p:txBody>
      </p:sp>
      <p:sp>
        <p:nvSpPr>
          <p:cNvPr id="250" name="Body Level One…"/>
          <p:cNvSpPr txBox="1"/>
          <p:nvPr>
            <p:ph type="body" sz="quarter" idx="1"/>
          </p:nvPr>
        </p:nvSpPr>
        <p:spPr>
          <a:xfrm>
            <a:off x="287657" y="2026086"/>
            <a:ext cx="2145065" cy="1428277"/>
          </a:xfrm>
          <a:prstGeom prst="rect">
            <a:avLst/>
          </a:prstGeom>
        </p:spPr>
        <p:txBody>
          <a:bodyPr/>
          <a:lstStyle>
            <a:lvl1pPr marL="0" indent="228600">
              <a:defRPr sz="1400">
                <a:solidFill>
                  <a:srgbClr val="000000"/>
                </a:solidFill>
              </a:defRPr>
            </a:lvl1pPr>
            <a:lvl2pPr marL="914400" indent="-317500">
              <a:buSzPts val="1400"/>
              <a:buChar char="•"/>
              <a:defRPr sz="1400">
                <a:solidFill>
                  <a:srgbClr val="000000"/>
                </a:solidFill>
              </a:defRPr>
            </a:lvl2pPr>
            <a:lvl3pPr marL="1371600" indent="-317500">
              <a:buSzPts val="1400"/>
              <a:buChar char="•"/>
              <a:defRPr sz="1400">
                <a:solidFill>
                  <a:srgbClr val="000000"/>
                </a:solidFill>
              </a:defRPr>
            </a:lvl3pPr>
            <a:lvl4pPr marL="1828800" indent="-317500">
              <a:buSzPts val="1400"/>
              <a:buChar char="•"/>
              <a:defRPr sz="1400">
                <a:solidFill>
                  <a:srgbClr val="000000"/>
                </a:solidFill>
              </a:defRPr>
            </a:lvl4pPr>
            <a:lvl5pPr marL="2286000" indent="-317500">
              <a:buSzPts val="1400"/>
              <a:buChar char="•"/>
              <a:defRPr sz="1400">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51" name="Google Shape;146;p29"/>
          <p:cNvSpPr/>
          <p:nvPr>
            <p:ph type="pic" sz="quarter" idx="22"/>
          </p:nvPr>
        </p:nvSpPr>
        <p:spPr>
          <a:xfrm>
            <a:off x="2651278" y="1136469"/>
            <a:ext cx="735014" cy="736602"/>
          </a:xfrm>
          <a:prstGeom prst="rect">
            <a:avLst/>
          </a:prstGeom>
        </p:spPr>
        <p:txBody>
          <a:bodyPr lIns="91439" tIns="45719" rIns="91439" bIns="45719">
            <a:noAutofit/>
          </a:bodyPr>
          <a:lstStyle/>
          <a:p>
            <a:pPr/>
          </a:p>
        </p:txBody>
      </p:sp>
      <p:sp>
        <p:nvSpPr>
          <p:cNvPr id="252" name="Google Shape;147;p29"/>
          <p:cNvSpPr txBox="1"/>
          <p:nvPr>
            <p:ph type="body" sz="quarter" idx="23"/>
          </p:nvPr>
        </p:nvSpPr>
        <p:spPr>
          <a:xfrm>
            <a:off x="2651278" y="2026085"/>
            <a:ext cx="2145064" cy="1428279"/>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53" name="Google Shape;148;p29"/>
          <p:cNvSpPr/>
          <p:nvPr>
            <p:ph type="pic" sz="quarter" idx="24"/>
          </p:nvPr>
        </p:nvSpPr>
        <p:spPr>
          <a:xfrm>
            <a:off x="5026728" y="1136469"/>
            <a:ext cx="735014" cy="736602"/>
          </a:xfrm>
          <a:prstGeom prst="rect">
            <a:avLst/>
          </a:prstGeom>
        </p:spPr>
        <p:txBody>
          <a:bodyPr lIns="91439" tIns="45719" rIns="91439" bIns="45719">
            <a:noAutofit/>
          </a:bodyPr>
          <a:lstStyle/>
          <a:p>
            <a:pPr/>
          </a:p>
        </p:txBody>
      </p:sp>
      <p:sp>
        <p:nvSpPr>
          <p:cNvPr id="254" name="Google Shape;149;p29"/>
          <p:cNvSpPr txBox="1"/>
          <p:nvPr>
            <p:ph type="body" sz="quarter" idx="25"/>
          </p:nvPr>
        </p:nvSpPr>
        <p:spPr>
          <a:xfrm>
            <a:off x="5014898" y="2026085"/>
            <a:ext cx="2145064" cy="1428279"/>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55" name="Google Shape;150;p29"/>
          <p:cNvSpPr/>
          <p:nvPr>
            <p:ph type="pic" sz="quarter" idx="26"/>
          </p:nvPr>
        </p:nvSpPr>
        <p:spPr>
          <a:xfrm>
            <a:off x="7402176" y="1136469"/>
            <a:ext cx="735014" cy="736602"/>
          </a:xfrm>
          <a:prstGeom prst="rect">
            <a:avLst/>
          </a:prstGeom>
        </p:spPr>
        <p:txBody>
          <a:bodyPr lIns="91439" tIns="45719" rIns="91439" bIns="45719">
            <a:noAutofit/>
          </a:bodyPr>
          <a:lstStyle/>
          <a:p>
            <a:pPr/>
          </a:p>
        </p:txBody>
      </p:sp>
      <p:sp>
        <p:nvSpPr>
          <p:cNvPr id="256" name="Google Shape;151;p29"/>
          <p:cNvSpPr txBox="1"/>
          <p:nvPr>
            <p:ph type="body" sz="quarter" idx="27"/>
          </p:nvPr>
        </p:nvSpPr>
        <p:spPr>
          <a:xfrm>
            <a:off x="7378517" y="2026085"/>
            <a:ext cx="2145064" cy="1428279"/>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57" name="Google Shape;153;p29"/>
          <p:cNvSpPr txBox="1"/>
          <p:nvPr>
            <p:ph type="body" sz="quarter" idx="28"/>
          </p:nvPr>
        </p:nvSpPr>
        <p:spPr>
          <a:xfrm>
            <a:off x="9742137" y="2026085"/>
            <a:ext cx="2145064" cy="1428279"/>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58" name="Google Shape;154;p29"/>
          <p:cNvSpPr/>
          <p:nvPr>
            <p:ph type="pic" sz="quarter" idx="29"/>
          </p:nvPr>
        </p:nvSpPr>
        <p:spPr>
          <a:xfrm>
            <a:off x="9717675" y="1136469"/>
            <a:ext cx="735014" cy="736602"/>
          </a:xfrm>
          <a:prstGeom prst="rect">
            <a:avLst/>
          </a:prstGeom>
        </p:spPr>
        <p:txBody>
          <a:bodyPr lIns="91439" tIns="45719" rIns="91439" bIns="45719">
            <a:noAutofit/>
          </a:bodyPr>
          <a:lstStyle/>
          <a:p>
            <a:pPr/>
          </a:p>
        </p:txBody>
      </p:sp>
      <p:sp>
        <p:nvSpPr>
          <p:cNvPr id="259" name="Google Shape;155;p29"/>
          <p:cNvSpPr/>
          <p:nvPr>
            <p:ph type="pic" sz="quarter" idx="30"/>
          </p:nvPr>
        </p:nvSpPr>
        <p:spPr>
          <a:xfrm>
            <a:off x="288234" y="3710945"/>
            <a:ext cx="735015" cy="736602"/>
          </a:xfrm>
          <a:prstGeom prst="rect">
            <a:avLst/>
          </a:prstGeom>
        </p:spPr>
        <p:txBody>
          <a:bodyPr lIns="91439" tIns="45719" rIns="91439" bIns="45719">
            <a:noAutofit/>
          </a:bodyPr>
          <a:lstStyle/>
          <a:p>
            <a:pPr/>
          </a:p>
        </p:txBody>
      </p:sp>
      <p:sp>
        <p:nvSpPr>
          <p:cNvPr id="260" name="Google Shape;156;p29"/>
          <p:cNvSpPr txBox="1"/>
          <p:nvPr>
            <p:ph type="body" sz="quarter" idx="31"/>
          </p:nvPr>
        </p:nvSpPr>
        <p:spPr>
          <a:xfrm>
            <a:off x="287656" y="4600564"/>
            <a:ext cx="2145066" cy="142827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61" name="Google Shape;157;p29"/>
          <p:cNvSpPr/>
          <p:nvPr>
            <p:ph type="pic" sz="quarter" idx="32"/>
          </p:nvPr>
        </p:nvSpPr>
        <p:spPr>
          <a:xfrm>
            <a:off x="2651278" y="3710945"/>
            <a:ext cx="735014" cy="736602"/>
          </a:xfrm>
          <a:prstGeom prst="rect">
            <a:avLst/>
          </a:prstGeom>
        </p:spPr>
        <p:txBody>
          <a:bodyPr lIns="91439" tIns="45719" rIns="91439" bIns="45719">
            <a:noAutofit/>
          </a:bodyPr>
          <a:lstStyle/>
          <a:p>
            <a:pPr/>
          </a:p>
        </p:txBody>
      </p:sp>
      <p:sp>
        <p:nvSpPr>
          <p:cNvPr id="262" name="Google Shape;158;p29"/>
          <p:cNvSpPr txBox="1"/>
          <p:nvPr>
            <p:ph type="body" sz="quarter" idx="33"/>
          </p:nvPr>
        </p:nvSpPr>
        <p:spPr>
          <a:xfrm>
            <a:off x="2651278" y="4600564"/>
            <a:ext cx="2145064" cy="142827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63" name="Google Shape;159;p29"/>
          <p:cNvSpPr/>
          <p:nvPr>
            <p:ph type="pic" sz="quarter" idx="34"/>
          </p:nvPr>
        </p:nvSpPr>
        <p:spPr>
          <a:xfrm>
            <a:off x="5026728" y="3710945"/>
            <a:ext cx="735014" cy="736602"/>
          </a:xfrm>
          <a:prstGeom prst="rect">
            <a:avLst/>
          </a:prstGeom>
        </p:spPr>
        <p:txBody>
          <a:bodyPr lIns="91439" tIns="45719" rIns="91439" bIns="45719">
            <a:noAutofit/>
          </a:bodyPr>
          <a:lstStyle/>
          <a:p>
            <a:pPr/>
          </a:p>
        </p:txBody>
      </p:sp>
      <p:sp>
        <p:nvSpPr>
          <p:cNvPr id="264" name="Google Shape;160;p29"/>
          <p:cNvSpPr txBox="1"/>
          <p:nvPr>
            <p:ph type="body" sz="quarter" idx="35"/>
          </p:nvPr>
        </p:nvSpPr>
        <p:spPr>
          <a:xfrm>
            <a:off x="5014898" y="4600564"/>
            <a:ext cx="2145064" cy="142827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65" name="Google Shape;161;p29"/>
          <p:cNvSpPr/>
          <p:nvPr>
            <p:ph type="pic" sz="quarter" idx="36"/>
          </p:nvPr>
        </p:nvSpPr>
        <p:spPr>
          <a:xfrm>
            <a:off x="7402176" y="3710945"/>
            <a:ext cx="735014" cy="736602"/>
          </a:xfrm>
          <a:prstGeom prst="rect">
            <a:avLst/>
          </a:prstGeom>
        </p:spPr>
        <p:txBody>
          <a:bodyPr lIns="91439" tIns="45719" rIns="91439" bIns="45719">
            <a:noAutofit/>
          </a:bodyPr>
          <a:lstStyle/>
          <a:p>
            <a:pPr/>
          </a:p>
        </p:txBody>
      </p:sp>
      <p:sp>
        <p:nvSpPr>
          <p:cNvPr id="266" name="Google Shape;162;p29"/>
          <p:cNvSpPr txBox="1"/>
          <p:nvPr>
            <p:ph type="body" sz="quarter" idx="37"/>
          </p:nvPr>
        </p:nvSpPr>
        <p:spPr>
          <a:xfrm>
            <a:off x="7378517" y="4600564"/>
            <a:ext cx="2145064" cy="1428277"/>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67" name="Google Shape;163;p29"/>
          <p:cNvSpPr txBox="1"/>
          <p:nvPr>
            <p:ph type="body" sz="quarter" idx="38"/>
          </p:nvPr>
        </p:nvSpPr>
        <p:spPr>
          <a:xfrm>
            <a:off x="9742137" y="4608807"/>
            <a:ext cx="2145064" cy="1420033"/>
          </a:xfrm>
          <a:prstGeom prst="rect">
            <a:avLst/>
          </a:prstGeom>
        </p:spPr>
        <p:txBody>
          <a:bodyPr/>
          <a:lstStyle/>
          <a:p>
            <a:pPr marL="457200" indent="-342900">
              <a:buClr>
                <a:srgbClr val="000000"/>
              </a:buClr>
              <a:buSzPts val="1800"/>
              <a:buFont typeface="Arial"/>
              <a:buChar char="•"/>
              <a:defRPr>
                <a:solidFill>
                  <a:srgbClr val="000000"/>
                </a:solidFill>
              </a:defRPr>
            </a:pPr>
          </a:p>
        </p:txBody>
      </p:sp>
      <p:sp>
        <p:nvSpPr>
          <p:cNvPr id="268" name="Google Shape;164;p29"/>
          <p:cNvSpPr/>
          <p:nvPr>
            <p:ph type="pic" sz="quarter" idx="39"/>
          </p:nvPr>
        </p:nvSpPr>
        <p:spPr>
          <a:xfrm>
            <a:off x="9717675" y="3710945"/>
            <a:ext cx="735014" cy="736602"/>
          </a:xfrm>
          <a:prstGeom prst="rect">
            <a:avLst/>
          </a:prstGeom>
        </p:spPr>
        <p:txBody>
          <a:bodyPr lIns="91439" tIns="45719" rIns="91439" bIns="45719">
            <a:noAutofit/>
          </a:bodyPr>
          <a:lstStyle/>
          <a:p>
            <a:pPr/>
          </a:p>
        </p:txBody>
      </p:sp>
      <p:sp>
        <p:nvSpPr>
          <p:cNvPr id="269" name="Slide Number"/>
          <p:cNvSpPr txBox="1"/>
          <p:nvPr>
            <p:ph type="sldNum" sz="quarter" idx="2"/>
          </p:nvPr>
        </p:nvSpPr>
        <p:spPr>
          <a:xfrm>
            <a:off x="11704985" y="6445627"/>
            <a:ext cx="182216" cy="172815"/>
          </a:xfrm>
          <a:prstGeom prst="rect">
            <a:avLst/>
          </a:prstGeom>
        </p:spPr>
        <p:txBody>
          <a:bodyPr lIns="0" tIns="0" rIns="0" bIns="0"/>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chemeClr val="accent3"/>
            </a:gs>
            <a:gs pos="25000">
              <a:schemeClr val="accent3"/>
            </a:gs>
            <a:gs pos="100000">
              <a:schemeClr val="accent1"/>
            </a:gs>
          </a:gsLst>
          <a:lin ang="4200000" scaled="0"/>
        </a:gradFill>
      </p:bgPr>
    </p:bg>
    <p:spTree>
      <p:nvGrpSpPr>
        <p:cNvPr id="1" name=""/>
        <p:cNvGrpSpPr/>
        <p:nvPr/>
      </p:nvGrpSpPr>
      <p:grpSpPr>
        <a:xfrm>
          <a:off x="0" y="0"/>
          <a:ext cx="0" cy="0"/>
          <a:chOff x="0" y="0"/>
          <a:chExt cx="0" cy="0"/>
        </a:xfrm>
      </p:grpSpPr>
      <p:sp>
        <p:nvSpPr>
          <p:cNvPr id="2" name="Title Text"/>
          <p:cNvSpPr txBox="1"/>
          <p:nvPr>
            <p:ph type="title"/>
          </p:nvPr>
        </p:nvSpPr>
        <p:spPr>
          <a:xfrm>
            <a:off x="752730" y="2153280"/>
            <a:ext cx="9915270" cy="176929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normAutofit fontScale="100000" lnSpcReduction="0"/>
          </a:bodyPr>
          <a:lstStyle/>
          <a:p>
            <a:pPr/>
            <a:r>
              <a:t>Title Text</a:t>
            </a:r>
          </a:p>
        </p:txBody>
      </p:sp>
      <p:sp>
        <p:nvSpPr>
          <p:cNvPr id="3" name="Body Level One…"/>
          <p:cNvSpPr txBox="1"/>
          <p:nvPr>
            <p:ph type="body" idx="1"/>
          </p:nvPr>
        </p:nvSpPr>
        <p:spPr>
          <a:xfrm>
            <a:off x="752476" y="3922578"/>
            <a:ext cx="9915270" cy="19436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Google Shape;31;p11"/>
          <p:cNvSpPr/>
          <p:nvPr/>
        </p:nvSpPr>
        <p:spPr>
          <a:xfrm>
            <a:off x="3333534" y="2322575"/>
            <a:ext cx="13144053" cy="51389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247" y="21600"/>
                </a:moveTo>
                <a:lnTo>
                  <a:pt x="6244" y="21590"/>
                </a:lnTo>
                <a:lnTo>
                  <a:pt x="21598" y="0"/>
                </a:lnTo>
                <a:lnTo>
                  <a:pt x="21600" y="10"/>
                </a:lnTo>
                <a:lnTo>
                  <a:pt x="6247" y="21600"/>
                </a:lnTo>
                <a:close/>
                <a:moveTo>
                  <a:pt x="6105" y="21600"/>
                </a:moveTo>
                <a:lnTo>
                  <a:pt x="6102" y="21590"/>
                </a:lnTo>
                <a:lnTo>
                  <a:pt x="21456" y="0"/>
                </a:lnTo>
                <a:lnTo>
                  <a:pt x="21458" y="10"/>
                </a:lnTo>
                <a:lnTo>
                  <a:pt x="6105" y="21600"/>
                </a:lnTo>
                <a:close/>
                <a:moveTo>
                  <a:pt x="5963" y="21600"/>
                </a:moveTo>
                <a:lnTo>
                  <a:pt x="5960" y="21590"/>
                </a:lnTo>
                <a:lnTo>
                  <a:pt x="21314" y="0"/>
                </a:lnTo>
                <a:lnTo>
                  <a:pt x="21316" y="10"/>
                </a:lnTo>
                <a:lnTo>
                  <a:pt x="5963" y="21600"/>
                </a:lnTo>
                <a:close/>
                <a:moveTo>
                  <a:pt x="5821" y="21600"/>
                </a:moveTo>
                <a:lnTo>
                  <a:pt x="5819" y="21590"/>
                </a:lnTo>
                <a:lnTo>
                  <a:pt x="21172" y="0"/>
                </a:lnTo>
                <a:lnTo>
                  <a:pt x="21174" y="10"/>
                </a:lnTo>
                <a:lnTo>
                  <a:pt x="5821" y="21600"/>
                </a:lnTo>
                <a:close/>
                <a:moveTo>
                  <a:pt x="5679" y="21600"/>
                </a:moveTo>
                <a:lnTo>
                  <a:pt x="5677" y="21590"/>
                </a:lnTo>
                <a:lnTo>
                  <a:pt x="21030" y="0"/>
                </a:lnTo>
                <a:lnTo>
                  <a:pt x="21032" y="10"/>
                </a:lnTo>
                <a:lnTo>
                  <a:pt x="5679" y="21600"/>
                </a:lnTo>
                <a:close/>
                <a:moveTo>
                  <a:pt x="5537" y="21600"/>
                </a:moveTo>
                <a:lnTo>
                  <a:pt x="5535" y="21590"/>
                </a:lnTo>
                <a:lnTo>
                  <a:pt x="20888" y="0"/>
                </a:lnTo>
                <a:lnTo>
                  <a:pt x="20890" y="10"/>
                </a:lnTo>
                <a:lnTo>
                  <a:pt x="5537" y="21600"/>
                </a:lnTo>
                <a:close/>
                <a:moveTo>
                  <a:pt x="5395" y="21600"/>
                </a:moveTo>
                <a:lnTo>
                  <a:pt x="5393" y="21590"/>
                </a:lnTo>
                <a:lnTo>
                  <a:pt x="20746" y="0"/>
                </a:lnTo>
                <a:lnTo>
                  <a:pt x="20748" y="10"/>
                </a:lnTo>
                <a:lnTo>
                  <a:pt x="5395" y="21600"/>
                </a:lnTo>
                <a:close/>
                <a:moveTo>
                  <a:pt x="5253" y="21600"/>
                </a:moveTo>
                <a:lnTo>
                  <a:pt x="5251" y="21590"/>
                </a:lnTo>
                <a:lnTo>
                  <a:pt x="20604" y="0"/>
                </a:lnTo>
                <a:lnTo>
                  <a:pt x="20607" y="10"/>
                </a:lnTo>
                <a:lnTo>
                  <a:pt x="5253" y="21600"/>
                </a:lnTo>
                <a:close/>
                <a:moveTo>
                  <a:pt x="5111" y="21600"/>
                </a:moveTo>
                <a:lnTo>
                  <a:pt x="5109" y="21590"/>
                </a:lnTo>
                <a:lnTo>
                  <a:pt x="20462" y="0"/>
                </a:lnTo>
                <a:lnTo>
                  <a:pt x="20465" y="10"/>
                </a:lnTo>
                <a:lnTo>
                  <a:pt x="5111" y="21600"/>
                </a:lnTo>
                <a:close/>
                <a:moveTo>
                  <a:pt x="4969" y="21600"/>
                </a:moveTo>
                <a:lnTo>
                  <a:pt x="4967" y="21590"/>
                </a:lnTo>
                <a:lnTo>
                  <a:pt x="20320" y="0"/>
                </a:lnTo>
                <a:lnTo>
                  <a:pt x="20323" y="10"/>
                </a:lnTo>
                <a:lnTo>
                  <a:pt x="4969" y="21600"/>
                </a:lnTo>
                <a:close/>
                <a:moveTo>
                  <a:pt x="4827" y="21600"/>
                </a:moveTo>
                <a:lnTo>
                  <a:pt x="4825" y="21590"/>
                </a:lnTo>
                <a:lnTo>
                  <a:pt x="20179" y="0"/>
                </a:lnTo>
                <a:lnTo>
                  <a:pt x="20181" y="10"/>
                </a:lnTo>
                <a:lnTo>
                  <a:pt x="4827" y="21600"/>
                </a:lnTo>
                <a:close/>
                <a:moveTo>
                  <a:pt x="4685" y="21600"/>
                </a:moveTo>
                <a:lnTo>
                  <a:pt x="4683" y="21590"/>
                </a:lnTo>
                <a:lnTo>
                  <a:pt x="20037" y="0"/>
                </a:lnTo>
                <a:lnTo>
                  <a:pt x="20039" y="10"/>
                </a:lnTo>
                <a:lnTo>
                  <a:pt x="4685" y="21600"/>
                </a:lnTo>
                <a:close/>
                <a:moveTo>
                  <a:pt x="4544" y="21600"/>
                </a:moveTo>
                <a:lnTo>
                  <a:pt x="4541" y="21590"/>
                </a:lnTo>
                <a:lnTo>
                  <a:pt x="19895" y="0"/>
                </a:lnTo>
                <a:lnTo>
                  <a:pt x="19897" y="10"/>
                </a:lnTo>
                <a:lnTo>
                  <a:pt x="4544" y="21600"/>
                </a:lnTo>
                <a:close/>
                <a:moveTo>
                  <a:pt x="4402" y="21600"/>
                </a:moveTo>
                <a:lnTo>
                  <a:pt x="4399" y="21590"/>
                </a:lnTo>
                <a:lnTo>
                  <a:pt x="19753" y="0"/>
                </a:lnTo>
                <a:lnTo>
                  <a:pt x="19755" y="10"/>
                </a:lnTo>
                <a:lnTo>
                  <a:pt x="4402" y="21600"/>
                </a:lnTo>
                <a:close/>
                <a:moveTo>
                  <a:pt x="4260" y="21600"/>
                </a:moveTo>
                <a:lnTo>
                  <a:pt x="4258" y="21590"/>
                </a:lnTo>
                <a:lnTo>
                  <a:pt x="19611" y="0"/>
                </a:lnTo>
                <a:lnTo>
                  <a:pt x="19613" y="10"/>
                </a:lnTo>
                <a:lnTo>
                  <a:pt x="4260" y="21600"/>
                </a:lnTo>
                <a:close/>
                <a:moveTo>
                  <a:pt x="4118" y="21600"/>
                </a:moveTo>
                <a:lnTo>
                  <a:pt x="4116" y="21590"/>
                </a:lnTo>
                <a:lnTo>
                  <a:pt x="19469" y="0"/>
                </a:lnTo>
                <a:lnTo>
                  <a:pt x="19471" y="10"/>
                </a:lnTo>
                <a:lnTo>
                  <a:pt x="4118" y="21600"/>
                </a:lnTo>
                <a:close/>
                <a:moveTo>
                  <a:pt x="3976" y="21600"/>
                </a:moveTo>
                <a:lnTo>
                  <a:pt x="3974" y="21590"/>
                </a:lnTo>
                <a:lnTo>
                  <a:pt x="19327" y="0"/>
                </a:lnTo>
                <a:lnTo>
                  <a:pt x="19329" y="10"/>
                </a:lnTo>
                <a:lnTo>
                  <a:pt x="3976" y="21600"/>
                </a:lnTo>
                <a:close/>
                <a:moveTo>
                  <a:pt x="3834" y="21600"/>
                </a:moveTo>
                <a:lnTo>
                  <a:pt x="3832" y="21590"/>
                </a:lnTo>
                <a:lnTo>
                  <a:pt x="19185" y="0"/>
                </a:lnTo>
                <a:lnTo>
                  <a:pt x="19187" y="10"/>
                </a:lnTo>
                <a:lnTo>
                  <a:pt x="3834" y="21600"/>
                </a:lnTo>
                <a:close/>
                <a:moveTo>
                  <a:pt x="3692" y="21600"/>
                </a:moveTo>
                <a:lnTo>
                  <a:pt x="3690" y="21590"/>
                </a:lnTo>
                <a:lnTo>
                  <a:pt x="19043" y="0"/>
                </a:lnTo>
                <a:lnTo>
                  <a:pt x="19045" y="10"/>
                </a:lnTo>
                <a:lnTo>
                  <a:pt x="3692" y="21600"/>
                </a:lnTo>
                <a:close/>
                <a:moveTo>
                  <a:pt x="3550" y="21600"/>
                </a:moveTo>
                <a:lnTo>
                  <a:pt x="3548" y="21590"/>
                </a:lnTo>
                <a:lnTo>
                  <a:pt x="18901" y="0"/>
                </a:lnTo>
                <a:lnTo>
                  <a:pt x="18904" y="10"/>
                </a:lnTo>
                <a:lnTo>
                  <a:pt x="3550" y="21600"/>
                </a:lnTo>
                <a:close/>
                <a:moveTo>
                  <a:pt x="3408" y="21600"/>
                </a:moveTo>
                <a:lnTo>
                  <a:pt x="3406" y="21590"/>
                </a:lnTo>
                <a:lnTo>
                  <a:pt x="18760" y="0"/>
                </a:lnTo>
                <a:lnTo>
                  <a:pt x="18762" y="10"/>
                </a:lnTo>
                <a:lnTo>
                  <a:pt x="3408" y="21600"/>
                </a:lnTo>
                <a:close/>
                <a:moveTo>
                  <a:pt x="3266" y="21600"/>
                </a:moveTo>
                <a:lnTo>
                  <a:pt x="3264" y="21590"/>
                </a:lnTo>
                <a:lnTo>
                  <a:pt x="18618" y="0"/>
                </a:lnTo>
                <a:lnTo>
                  <a:pt x="18620" y="10"/>
                </a:lnTo>
                <a:lnTo>
                  <a:pt x="3266" y="21600"/>
                </a:lnTo>
                <a:close/>
                <a:moveTo>
                  <a:pt x="3124" y="21600"/>
                </a:moveTo>
                <a:lnTo>
                  <a:pt x="3122" y="21590"/>
                </a:lnTo>
                <a:lnTo>
                  <a:pt x="18476" y="0"/>
                </a:lnTo>
                <a:lnTo>
                  <a:pt x="18478" y="10"/>
                </a:lnTo>
                <a:lnTo>
                  <a:pt x="3124" y="21600"/>
                </a:lnTo>
                <a:close/>
                <a:moveTo>
                  <a:pt x="2983" y="21600"/>
                </a:moveTo>
                <a:lnTo>
                  <a:pt x="2980" y="21590"/>
                </a:lnTo>
                <a:lnTo>
                  <a:pt x="18334" y="0"/>
                </a:lnTo>
                <a:lnTo>
                  <a:pt x="18336" y="10"/>
                </a:lnTo>
                <a:lnTo>
                  <a:pt x="2983" y="21600"/>
                </a:lnTo>
                <a:close/>
                <a:moveTo>
                  <a:pt x="2841" y="21600"/>
                </a:moveTo>
                <a:lnTo>
                  <a:pt x="2838" y="21590"/>
                </a:lnTo>
                <a:lnTo>
                  <a:pt x="18192" y="0"/>
                </a:lnTo>
                <a:lnTo>
                  <a:pt x="18194" y="10"/>
                </a:lnTo>
                <a:lnTo>
                  <a:pt x="2841" y="21600"/>
                </a:lnTo>
                <a:close/>
                <a:moveTo>
                  <a:pt x="2699" y="21600"/>
                </a:moveTo>
                <a:lnTo>
                  <a:pt x="2696" y="21590"/>
                </a:lnTo>
                <a:lnTo>
                  <a:pt x="18050" y="0"/>
                </a:lnTo>
                <a:lnTo>
                  <a:pt x="18052" y="10"/>
                </a:lnTo>
                <a:lnTo>
                  <a:pt x="2699" y="21600"/>
                </a:lnTo>
                <a:close/>
                <a:moveTo>
                  <a:pt x="2557" y="21600"/>
                </a:moveTo>
                <a:lnTo>
                  <a:pt x="2555" y="21590"/>
                </a:lnTo>
                <a:lnTo>
                  <a:pt x="17908" y="0"/>
                </a:lnTo>
                <a:lnTo>
                  <a:pt x="17910" y="10"/>
                </a:lnTo>
                <a:lnTo>
                  <a:pt x="2557" y="21600"/>
                </a:lnTo>
                <a:close/>
                <a:moveTo>
                  <a:pt x="2415" y="21600"/>
                </a:moveTo>
                <a:lnTo>
                  <a:pt x="2413" y="21590"/>
                </a:lnTo>
                <a:lnTo>
                  <a:pt x="17766" y="0"/>
                </a:lnTo>
                <a:lnTo>
                  <a:pt x="17768" y="10"/>
                </a:lnTo>
                <a:lnTo>
                  <a:pt x="2415" y="21600"/>
                </a:lnTo>
                <a:close/>
                <a:moveTo>
                  <a:pt x="2273" y="21600"/>
                </a:moveTo>
                <a:lnTo>
                  <a:pt x="2271" y="21590"/>
                </a:lnTo>
                <a:lnTo>
                  <a:pt x="17624" y="0"/>
                </a:lnTo>
                <a:lnTo>
                  <a:pt x="17626" y="10"/>
                </a:lnTo>
                <a:lnTo>
                  <a:pt x="2273" y="21600"/>
                </a:lnTo>
                <a:close/>
                <a:moveTo>
                  <a:pt x="2131" y="21600"/>
                </a:moveTo>
                <a:lnTo>
                  <a:pt x="2129" y="21590"/>
                </a:lnTo>
                <a:lnTo>
                  <a:pt x="17482" y="0"/>
                </a:lnTo>
                <a:lnTo>
                  <a:pt x="17484" y="10"/>
                </a:lnTo>
                <a:lnTo>
                  <a:pt x="2131" y="21600"/>
                </a:lnTo>
                <a:close/>
                <a:moveTo>
                  <a:pt x="1989" y="21600"/>
                </a:moveTo>
                <a:lnTo>
                  <a:pt x="1987" y="21590"/>
                </a:lnTo>
                <a:lnTo>
                  <a:pt x="17340" y="0"/>
                </a:lnTo>
                <a:lnTo>
                  <a:pt x="17342" y="10"/>
                </a:lnTo>
                <a:lnTo>
                  <a:pt x="1989" y="21600"/>
                </a:lnTo>
                <a:close/>
                <a:moveTo>
                  <a:pt x="1847" y="21600"/>
                </a:moveTo>
                <a:lnTo>
                  <a:pt x="1845" y="21590"/>
                </a:lnTo>
                <a:lnTo>
                  <a:pt x="17198" y="0"/>
                </a:lnTo>
                <a:lnTo>
                  <a:pt x="17201" y="10"/>
                </a:lnTo>
                <a:lnTo>
                  <a:pt x="1847" y="21600"/>
                </a:lnTo>
                <a:close/>
                <a:moveTo>
                  <a:pt x="1705" y="21600"/>
                </a:moveTo>
                <a:lnTo>
                  <a:pt x="1703" y="21590"/>
                </a:lnTo>
                <a:lnTo>
                  <a:pt x="17056" y="0"/>
                </a:lnTo>
                <a:lnTo>
                  <a:pt x="17059" y="10"/>
                </a:lnTo>
                <a:lnTo>
                  <a:pt x="1705" y="21600"/>
                </a:lnTo>
                <a:close/>
                <a:moveTo>
                  <a:pt x="1563" y="21600"/>
                </a:moveTo>
                <a:lnTo>
                  <a:pt x="1561" y="21590"/>
                </a:lnTo>
                <a:lnTo>
                  <a:pt x="16915" y="0"/>
                </a:lnTo>
                <a:lnTo>
                  <a:pt x="16917" y="10"/>
                </a:lnTo>
                <a:lnTo>
                  <a:pt x="1563" y="21600"/>
                </a:lnTo>
                <a:close/>
                <a:moveTo>
                  <a:pt x="1421" y="21600"/>
                </a:moveTo>
                <a:lnTo>
                  <a:pt x="1419" y="21590"/>
                </a:lnTo>
                <a:lnTo>
                  <a:pt x="16773" y="0"/>
                </a:lnTo>
                <a:lnTo>
                  <a:pt x="16775" y="10"/>
                </a:lnTo>
                <a:lnTo>
                  <a:pt x="1421" y="21600"/>
                </a:lnTo>
                <a:close/>
                <a:moveTo>
                  <a:pt x="1280" y="21600"/>
                </a:moveTo>
                <a:lnTo>
                  <a:pt x="1277" y="21590"/>
                </a:lnTo>
                <a:lnTo>
                  <a:pt x="16631" y="0"/>
                </a:lnTo>
                <a:lnTo>
                  <a:pt x="16633" y="10"/>
                </a:lnTo>
                <a:lnTo>
                  <a:pt x="1280" y="21600"/>
                </a:lnTo>
                <a:close/>
                <a:moveTo>
                  <a:pt x="1138" y="21600"/>
                </a:moveTo>
                <a:lnTo>
                  <a:pt x="1135" y="21590"/>
                </a:lnTo>
                <a:lnTo>
                  <a:pt x="16489" y="0"/>
                </a:lnTo>
                <a:lnTo>
                  <a:pt x="16491" y="10"/>
                </a:lnTo>
                <a:lnTo>
                  <a:pt x="1138" y="21600"/>
                </a:lnTo>
                <a:close/>
                <a:moveTo>
                  <a:pt x="996" y="21600"/>
                </a:moveTo>
                <a:lnTo>
                  <a:pt x="993" y="21590"/>
                </a:lnTo>
                <a:lnTo>
                  <a:pt x="16347" y="0"/>
                </a:lnTo>
                <a:lnTo>
                  <a:pt x="16349" y="10"/>
                </a:lnTo>
                <a:lnTo>
                  <a:pt x="996" y="21600"/>
                </a:lnTo>
                <a:close/>
                <a:moveTo>
                  <a:pt x="854" y="21600"/>
                </a:moveTo>
                <a:lnTo>
                  <a:pt x="852" y="21590"/>
                </a:lnTo>
                <a:lnTo>
                  <a:pt x="16205" y="0"/>
                </a:lnTo>
                <a:lnTo>
                  <a:pt x="16207" y="10"/>
                </a:lnTo>
                <a:lnTo>
                  <a:pt x="854" y="21600"/>
                </a:lnTo>
                <a:close/>
                <a:moveTo>
                  <a:pt x="712" y="21600"/>
                </a:moveTo>
                <a:lnTo>
                  <a:pt x="710" y="21590"/>
                </a:lnTo>
                <a:lnTo>
                  <a:pt x="16063" y="0"/>
                </a:lnTo>
                <a:lnTo>
                  <a:pt x="16065" y="10"/>
                </a:lnTo>
                <a:lnTo>
                  <a:pt x="712" y="21600"/>
                </a:lnTo>
                <a:close/>
                <a:moveTo>
                  <a:pt x="570" y="21600"/>
                </a:moveTo>
                <a:lnTo>
                  <a:pt x="568" y="21590"/>
                </a:lnTo>
                <a:lnTo>
                  <a:pt x="15921" y="0"/>
                </a:lnTo>
                <a:lnTo>
                  <a:pt x="15923" y="10"/>
                </a:lnTo>
                <a:lnTo>
                  <a:pt x="570" y="21600"/>
                </a:lnTo>
                <a:close/>
                <a:moveTo>
                  <a:pt x="428" y="21600"/>
                </a:moveTo>
                <a:lnTo>
                  <a:pt x="426" y="21590"/>
                </a:lnTo>
                <a:lnTo>
                  <a:pt x="15779" y="0"/>
                </a:lnTo>
                <a:lnTo>
                  <a:pt x="15781" y="10"/>
                </a:lnTo>
                <a:lnTo>
                  <a:pt x="428" y="21600"/>
                </a:lnTo>
                <a:close/>
                <a:moveTo>
                  <a:pt x="286" y="21600"/>
                </a:moveTo>
                <a:lnTo>
                  <a:pt x="284" y="21590"/>
                </a:lnTo>
                <a:lnTo>
                  <a:pt x="15637" y="0"/>
                </a:lnTo>
                <a:lnTo>
                  <a:pt x="15639" y="10"/>
                </a:lnTo>
                <a:lnTo>
                  <a:pt x="286" y="21600"/>
                </a:lnTo>
                <a:close/>
                <a:moveTo>
                  <a:pt x="144" y="21600"/>
                </a:moveTo>
                <a:lnTo>
                  <a:pt x="142" y="21590"/>
                </a:lnTo>
                <a:lnTo>
                  <a:pt x="15495" y="0"/>
                </a:lnTo>
                <a:lnTo>
                  <a:pt x="15498" y="10"/>
                </a:lnTo>
                <a:lnTo>
                  <a:pt x="144" y="21600"/>
                </a:lnTo>
                <a:close/>
                <a:moveTo>
                  <a:pt x="2" y="21600"/>
                </a:moveTo>
                <a:lnTo>
                  <a:pt x="0" y="21590"/>
                </a:lnTo>
                <a:lnTo>
                  <a:pt x="15353" y="0"/>
                </a:lnTo>
                <a:lnTo>
                  <a:pt x="15356" y="10"/>
                </a:lnTo>
                <a:lnTo>
                  <a:pt x="2" y="21600"/>
                </a:lnTo>
                <a:close/>
              </a:path>
            </a:pathLst>
          </a:custGeom>
          <a:gradFill>
            <a:gsLst>
              <a:gs pos="0">
                <a:schemeClr val="accent1"/>
              </a:gs>
              <a:gs pos="4000">
                <a:schemeClr val="accent1"/>
              </a:gs>
              <a:gs pos="40000">
                <a:schemeClr val="accent3"/>
              </a:gs>
              <a:gs pos="86000">
                <a:schemeClr val="accent4"/>
              </a:gs>
              <a:gs pos="100000">
                <a:schemeClr val="accent4"/>
              </a:gs>
            </a:gsLst>
            <a:lin ang="16200000"/>
          </a:gradFill>
          <a:ln w="12700">
            <a:miter lim="400000"/>
          </a:ln>
        </p:spPr>
        <p:txBody>
          <a:bodyPr lIns="45718" tIns="45718" rIns="45718" bIns="45718" anchor="ctr"/>
          <a:lstStyle/>
          <a:p>
            <a:pPr>
              <a:defRPr sz="1800">
                <a:latin typeface="+mj-lt"/>
                <a:ea typeface="+mj-ea"/>
                <a:cs typeface="+mj-cs"/>
                <a:sym typeface="Arial"/>
              </a:defRPr>
            </a:pPr>
          </a:p>
        </p:txBody>
      </p:sp>
      <p:sp>
        <p:nvSpPr>
          <p:cNvPr id="5" name="Slide Number"/>
          <p:cNvSpPr txBox="1"/>
          <p:nvPr>
            <p:ph type="sldNum" sz="quarter" idx="2"/>
          </p:nvPr>
        </p:nvSpPr>
        <p:spPr>
          <a:xfrm>
            <a:off x="8463946" y="6224224"/>
            <a:ext cx="273654" cy="264253"/>
          </a:xfrm>
          <a:prstGeom prst="rect">
            <a:avLst/>
          </a:prstGeom>
          <a:ln w="12700">
            <a:miter lim="400000"/>
          </a:ln>
        </p:spPr>
        <p:txBody>
          <a:bodyPr wrap="none" lIns="45718" tIns="45718" rIns="45718" bIns="45718" anchor="ctr">
            <a:spAutoFit/>
          </a:bodyPr>
          <a:lstStyle>
            <a:lvl1pPr algn="r">
              <a:defRPr sz="1200">
                <a:solidFill>
                  <a:srgbClr val="000000"/>
                </a:solidFill>
                <a:latin typeface="+mj-lt"/>
                <a:ea typeface="+mj-ea"/>
                <a:cs typeface="+mj-cs"/>
                <a:sym typeface="Aria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1pPr>
      <a:lvl2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2pPr>
      <a:lvl3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3pPr>
      <a:lvl4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4pPr>
      <a:lvl5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5pPr>
      <a:lvl6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6pPr>
      <a:lvl7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7pPr>
      <a:lvl8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8pPr>
      <a:lvl9pPr marL="0" marR="0" indent="0" algn="l" defTabSz="914400" rtl="0" latinLnBrk="0">
        <a:lnSpc>
          <a:spcPct val="90000"/>
        </a:lnSpc>
        <a:spcBef>
          <a:spcPts val="0"/>
        </a:spcBef>
        <a:spcAft>
          <a:spcPts val="0"/>
        </a:spcAft>
        <a:buClrTx/>
        <a:buSzTx/>
        <a:buFontTx/>
        <a:buNone/>
        <a:tabLst/>
        <a:defRPr b="1" baseline="0" cap="none" i="0" spc="0" strike="noStrike" sz="4400" u="none">
          <a:solidFill>
            <a:srgbClr val="FFFFFF"/>
          </a:solidFill>
          <a:uFillTx/>
          <a:latin typeface="+mj-lt"/>
          <a:ea typeface="+mj-ea"/>
          <a:cs typeface="+mj-cs"/>
          <a:sym typeface="Arial"/>
        </a:defRPr>
      </a:lvl9pPr>
    </p:titleStyle>
    <p:bodyStyle>
      <a:lvl1pPr marL="228600" marR="0" indent="-114300" algn="l" defTabSz="914400" rtl="0" latinLnBrk="0">
        <a:lnSpc>
          <a:spcPct val="90000"/>
        </a:lnSpc>
        <a:spcBef>
          <a:spcPts val="1000"/>
        </a:spcBef>
        <a:spcAft>
          <a:spcPts val="0"/>
        </a:spcAft>
        <a:buClrTx/>
        <a:buSzTx/>
        <a:buFontTx/>
        <a:buNone/>
        <a:tabLst/>
        <a:defRPr b="0" baseline="0" cap="none" i="0" spc="0" strike="noStrike" sz="1800" u="none">
          <a:solidFill>
            <a:srgbClr val="FFFFFF"/>
          </a:solidFill>
          <a:uFillTx/>
          <a:latin typeface="+mj-lt"/>
          <a:ea typeface="+mj-ea"/>
          <a:cs typeface="+mj-cs"/>
          <a:sym typeface="Arial"/>
        </a:defRPr>
      </a:lvl1pPr>
      <a:lvl2pPr marL="228600" marR="0" indent="114300" algn="l" defTabSz="914400" rtl="0" latinLnBrk="0">
        <a:lnSpc>
          <a:spcPct val="90000"/>
        </a:lnSpc>
        <a:spcBef>
          <a:spcPts val="1000"/>
        </a:spcBef>
        <a:spcAft>
          <a:spcPts val="0"/>
        </a:spcAft>
        <a:buClrTx/>
        <a:buSzTx/>
        <a:buFontTx/>
        <a:buNone/>
        <a:tabLst/>
        <a:defRPr b="0" baseline="0" cap="none" i="0" spc="0" strike="noStrike" sz="1800" u="none">
          <a:solidFill>
            <a:srgbClr val="FFFFFF"/>
          </a:solidFill>
          <a:uFillTx/>
          <a:latin typeface="+mj-lt"/>
          <a:ea typeface="+mj-ea"/>
          <a:cs typeface="+mj-cs"/>
          <a:sym typeface="Arial"/>
        </a:defRPr>
      </a:lvl2pPr>
      <a:lvl3pPr marL="228600" marR="0" indent="114300" algn="l" defTabSz="914400" rtl="0" latinLnBrk="0">
        <a:lnSpc>
          <a:spcPct val="90000"/>
        </a:lnSpc>
        <a:spcBef>
          <a:spcPts val="1000"/>
        </a:spcBef>
        <a:spcAft>
          <a:spcPts val="0"/>
        </a:spcAft>
        <a:buClrTx/>
        <a:buSzTx/>
        <a:buFontTx/>
        <a:buNone/>
        <a:tabLst/>
        <a:defRPr b="0" baseline="0" cap="none" i="0" spc="0" strike="noStrike" sz="1800" u="none">
          <a:solidFill>
            <a:srgbClr val="FFFFFF"/>
          </a:solidFill>
          <a:uFillTx/>
          <a:latin typeface="+mj-lt"/>
          <a:ea typeface="+mj-ea"/>
          <a:cs typeface="+mj-cs"/>
          <a:sym typeface="Arial"/>
        </a:defRPr>
      </a:lvl3pPr>
      <a:lvl4pPr marL="228600" marR="0" indent="114300" algn="l" defTabSz="914400" rtl="0" latinLnBrk="0">
        <a:lnSpc>
          <a:spcPct val="90000"/>
        </a:lnSpc>
        <a:spcBef>
          <a:spcPts val="1000"/>
        </a:spcBef>
        <a:spcAft>
          <a:spcPts val="0"/>
        </a:spcAft>
        <a:buClrTx/>
        <a:buSzTx/>
        <a:buFontTx/>
        <a:buNone/>
        <a:tabLst/>
        <a:defRPr b="0" baseline="0" cap="none" i="0" spc="0" strike="noStrike" sz="1800" u="none">
          <a:solidFill>
            <a:srgbClr val="FFFFFF"/>
          </a:solidFill>
          <a:uFillTx/>
          <a:latin typeface="+mj-lt"/>
          <a:ea typeface="+mj-ea"/>
          <a:cs typeface="+mj-cs"/>
          <a:sym typeface="Arial"/>
        </a:defRPr>
      </a:lvl4pPr>
      <a:lvl5pPr marL="228600" marR="0" indent="114300" algn="l" defTabSz="914400" rtl="0" latinLnBrk="0">
        <a:lnSpc>
          <a:spcPct val="90000"/>
        </a:lnSpc>
        <a:spcBef>
          <a:spcPts val="1000"/>
        </a:spcBef>
        <a:spcAft>
          <a:spcPts val="0"/>
        </a:spcAft>
        <a:buClrTx/>
        <a:buSzTx/>
        <a:buFontTx/>
        <a:buNone/>
        <a:tabLst/>
        <a:defRPr b="0" baseline="0" cap="none" i="0" spc="0" strike="noStrike" sz="1800" u="none">
          <a:solidFill>
            <a:srgbClr val="FFFFFF"/>
          </a:solidFill>
          <a:uFillTx/>
          <a:latin typeface="+mj-lt"/>
          <a:ea typeface="+mj-ea"/>
          <a:cs typeface="+mj-cs"/>
          <a:sym typeface="Arial"/>
        </a:defRPr>
      </a:lvl5pPr>
      <a:lvl6pPr marL="2743200" marR="0" indent="-342900" algn="l" defTabSz="914400" rtl="0" latinLnBrk="0">
        <a:lnSpc>
          <a:spcPct val="90000"/>
        </a:lnSpc>
        <a:spcBef>
          <a:spcPts val="1000"/>
        </a:spcBef>
        <a:spcAft>
          <a:spcPts val="0"/>
        </a:spcAft>
        <a:buClrTx/>
        <a:buSzPts val="1800"/>
        <a:buFontTx/>
        <a:buChar char="•"/>
        <a:tabLst/>
        <a:defRPr b="0" baseline="0" cap="none" i="0" spc="0" strike="noStrike" sz="1800" u="none">
          <a:solidFill>
            <a:srgbClr val="FFFFFF"/>
          </a:solidFill>
          <a:uFillTx/>
          <a:latin typeface="+mj-lt"/>
          <a:ea typeface="+mj-ea"/>
          <a:cs typeface="+mj-cs"/>
          <a:sym typeface="Arial"/>
        </a:defRPr>
      </a:lvl6pPr>
      <a:lvl7pPr marL="3200400" marR="0" indent="-342900" algn="l" defTabSz="914400" rtl="0" latinLnBrk="0">
        <a:lnSpc>
          <a:spcPct val="90000"/>
        </a:lnSpc>
        <a:spcBef>
          <a:spcPts val="1000"/>
        </a:spcBef>
        <a:spcAft>
          <a:spcPts val="0"/>
        </a:spcAft>
        <a:buClrTx/>
        <a:buSzPts val="1800"/>
        <a:buFontTx/>
        <a:buChar char="•"/>
        <a:tabLst/>
        <a:defRPr b="0" baseline="0" cap="none" i="0" spc="0" strike="noStrike" sz="1800" u="none">
          <a:solidFill>
            <a:srgbClr val="FFFFFF"/>
          </a:solidFill>
          <a:uFillTx/>
          <a:latin typeface="+mj-lt"/>
          <a:ea typeface="+mj-ea"/>
          <a:cs typeface="+mj-cs"/>
          <a:sym typeface="Arial"/>
        </a:defRPr>
      </a:lvl7pPr>
      <a:lvl8pPr marL="3657600" marR="0" indent="-342900" algn="l" defTabSz="914400" rtl="0" latinLnBrk="0">
        <a:lnSpc>
          <a:spcPct val="90000"/>
        </a:lnSpc>
        <a:spcBef>
          <a:spcPts val="1000"/>
        </a:spcBef>
        <a:spcAft>
          <a:spcPts val="0"/>
        </a:spcAft>
        <a:buClrTx/>
        <a:buSzPts val="1800"/>
        <a:buFontTx/>
        <a:buChar char="•"/>
        <a:tabLst/>
        <a:defRPr b="0" baseline="0" cap="none" i="0" spc="0" strike="noStrike" sz="1800" u="none">
          <a:solidFill>
            <a:srgbClr val="FFFFFF"/>
          </a:solidFill>
          <a:uFillTx/>
          <a:latin typeface="+mj-lt"/>
          <a:ea typeface="+mj-ea"/>
          <a:cs typeface="+mj-cs"/>
          <a:sym typeface="Arial"/>
        </a:defRPr>
      </a:lvl8pPr>
      <a:lvl9pPr marL="4114800" marR="0" indent="-342900" algn="l" defTabSz="914400" rtl="0" latinLnBrk="0">
        <a:lnSpc>
          <a:spcPct val="90000"/>
        </a:lnSpc>
        <a:spcBef>
          <a:spcPts val="1000"/>
        </a:spcBef>
        <a:spcAft>
          <a:spcPts val="0"/>
        </a:spcAft>
        <a:buClrTx/>
        <a:buSzPts val="1800"/>
        <a:buFontTx/>
        <a:buChar char="•"/>
        <a:tabLst/>
        <a:defRPr b="0" baseline="0" cap="none" i="0" spc="0" strike="noStrike" sz="1800" u="none">
          <a:solidFill>
            <a:srgbClr val="FFFFFF"/>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Google Shape;170;p1"/>
          <p:cNvSpPr txBox="1"/>
          <p:nvPr>
            <p:ph type="ctrTitle"/>
          </p:nvPr>
        </p:nvSpPr>
        <p:spPr>
          <a:xfrm>
            <a:off x="752729" y="2042028"/>
            <a:ext cx="9948852" cy="1721931"/>
          </a:xfrm>
          <a:prstGeom prst="rect">
            <a:avLst/>
          </a:prstGeom>
        </p:spPr>
        <p:txBody>
          <a:bodyPr/>
          <a:lstStyle/>
          <a:p>
            <a:pPr>
              <a:defRPr sz="3000"/>
            </a:pPr>
            <a:r>
              <a:t>GUARDIAN, CATCHER, ARCHITECT:</a:t>
            </a:r>
            <a:br/>
            <a:r>
              <a:t>HOW AI RESHAPES THE ROLES OF THE PSYCHOMETRICIAN</a:t>
            </a:r>
          </a:p>
        </p:txBody>
      </p:sp>
      <p:sp>
        <p:nvSpPr>
          <p:cNvPr id="279" name="Google Shape;171;p1"/>
          <p:cNvSpPr txBox="1"/>
          <p:nvPr>
            <p:ph type="subTitle" sz="quarter" idx="1"/>
          </p:nvPr>
        </p:nvSpPr>
        <p:spPr>
          <a:xfrm>
            <a:off x="752475" y="5664910"/>
            <a:ext cx="7486809" cy="402507"/>
          </a:xfrm>
          <a:prstGeom prst="rect">
            <a:avLst/>
          </a:prstGeom>
        </p:spPr>
        <p:txBody>
          <a:bodyPr/>
          <a:lstStyle>
            <a:lvl1pPr marL="0" indent="0">
              <a:spcBef>
                <a:spcPts val="0"/>
              </a:spcBef>
              <a:defRPr sz="1800"/>
            </a:lvl1pPr>
          </a:lstStyle>
          <a:p>
            <a:pPr/>
            <a:r>
              <a:t>Presenter: Frank Rijmen</a:t>
            </a:r>
          </a:p>
        </p:txBody>
      </p:sp>
      <p:sp>
        <p:nvSpPr>
          <p:cNvPr id="280" name="Google Shape;172;p1"/>
          <p:cNvSpPr txBox="1"/>
          <p:nvPr/>
        </p:nvSpPr>
        <p:spPr>
          <a:xfrm>
            <a:off x="5077555" y="734745"/>
            <a:ext cx="2744216" cy="84229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nSpc>
                <a:spcPct val="90000"/>
              </a:lnSpc>
              <a:defRPr b="1" sz="2400">
                <a:solidFill>
                  <a:srgbClr val="FFFFFF"/>
                </a:solidFill>
                <a:latin typeface="+mj-lt"/>
                <a:ea typeface="+mj-ea"/>
                <a:cs typeface="+mj-cs"/>
                <a:sym typeface="Arial"/>
              </a:defRPr>
            </a:lvl1pPr>
          </a:lstStyle>
          <a:p>
            <a:pPr/>
            <a:r>
              <a:t>October 7th, 2026</a:t>
            </a:r>
          </a:p>
        </p:txBody>
      </p:sp>
      <p:pic>
        <p:nvPicPr>
          <p:cNvPr id="281" name="Picture 172" descr="Picture 172"/>
          <p:cNvPicPr>
            <a:picLocks noChangeAspect="1"/>
          </p:cNvPicPr>
          <p:nvPr/>
        </p:nvPicPr>
        <p:blipFill>
          <a:blip r:embed="rId3">
            <a:extLst/>
          </a:blip>
          <a:stretch>
            <a:fillRect/>
          </a:stretch>
        </p:blipFill>
        <p:spPr>
          <a:xfrm>
            <a:off x="752730" y="4450000"/>
            <a:ext cx="502922" cy="502922"/>
          </a:xfrm>
          <a:prstGeom prst="rect">
            <a:avLst/>
          </a:prstGeom>
          <a:ln w="12700">
            <a:miter lim="400000"/>
          </a:ln>
        </p:spPr>
      </p:pic>
      <p:pic>
        <p:nvPicPr>
          <p:cNvPr id="282" name="Picture 173" descr="Picture 173"/>
          <p:cNvPicPr>
            <a:picLocks noChangeAspect="1"/>
          </p:cNvPicPr>
          <p:nvPr/>
        </p:nvPicPr>
        <p:blipFill>
          <a:blip r:embed="rId4">
            <a:extLst/>
          </a:blip>
          <a:stretch>
            <a:fillRect/>
          </a:stretch>
        </p:blipFill>
        <p:spPr>
          <a:xfrm>
            <a:off x="1392730" y="4450000"/>
            <a:ext cx="502920" cy="502922"/>
          </a:xfrm>
          <a:prstGeom prst="rect">
            <a:avLst/>
          </a:prstGeom>
          <a:ln w="12700">
            <a:miter lim="400000"/>
          </a:ln>
        </p:spPr>
      </p:pic>
      <p:pic>
        <p:nvPicPr>
          <p:cNvPr id="283" name="Picture 174" descr="Picture 174"/>
          <p:cNvPicPr>
            <a:picLocks noChangeAspect="1"/>
          </p:cNvPicPr>
          <p:nvPr/>
        </p:nvPicPr>
        <p:blipFill>
          <a:blip r:embed="rId5">
            <a:extLst/>
          </a:blip>
          <a:stretch>
            <a:fillRect/>
          </a:stretch>
        </p:blipFill>
        <p:spPr>
          <a:xfrm>
            <a:off x="2032729" y="4450000"/>
            <a:ext cx="502922" cy="50292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Google Shape;12;p8"/>
          <p:cNvSpPr txBox="1"/>
          <p:nvPr>
            <p:ph type="sldNum" sz="quarter" idx="4294967295"/>
          </p:nvPr>
        </p:nvSpPr>
        <p:spPr>
          <a:xfrm>
            <a:off x="11760199" y="6445627"/>
            <a:ext cx="127001" cy="172815"/>
          </a:xfrm>
          <a:prstGeom prst="rect">
            <a:avLst/>
          </a:prstGeom>
          <a:extLst>
            <a:ext uri="{C572A759-6A51-4108-AA02-DFA0A04FC94B}">
              <ma14:wrappingTextBoxFlag xmlns:ma14="http://schemas.microsoft.com/office/mac/drawingml/2011/main" val="1"/>
            </a:ext>
          </a:extLst>
        </p:spPr>
        <p:txBody>
          <a:bodyPr lIns="0" tIns="0" rIns="0" bIns="0"/>
          <a:lstStyle/>
          <a:p>
            <a:pPr/>
            <a:fld id="{86CB4B4D-7CA3-9044-876B-883B54F8677D}" type="slidenum"/>
          </a:p>
        </p:txBody>
      </p:sp>
      <p:sp>
        <p:nvSpPr>
          <p:cNvPr id="288" name="Text Placeholder 1"/>
          <p:cNvSpPr txBox="1"/>
          <p:nvPr>
            <p:ph type="body" sz="quarter" idx="1"/>
          </p:nvPr>
        </p:nvSpPr>
        <p:spPr>
          <a:xfrm>
            <a:off x="8229600" y="2728547"/>
            <a:ext cx="3657600" cy="3448418"/>
          </a:xfrm>
          <a:prstGeom prst="rect">
            <a:avLst/>
          </a:prstGeom>
        </p:spPr>
        <p:txBody>
          <a:bodyPr/>
          <a:lstStyle/>
          <a:p>
            <a:pPr marL="0" indent="0">
              <a:buSzTx/>
              <a:buNone/>
              <a:defRPr b="1" sz="2200">
                <a:solidFill>
                  <a:schemeClr val="accent1"/>
                </a:solidFill>
              </a:defRPr>
            </a:pPr>
            <a:r>
              <a:t>The Architect</a:t>
            </a:r>
          </a:p>
          <a:p>
            <a:pPr marL="0" indent="0">
              <a:spcBef>
                <a:spcPts val="800"/>
              </a:spcBef>
              <a:buSzTx/>
              <a:buNone/>
              <a:defRPr sz="1600"/>
            </a:pPr>
            <a:r>
              <a:t>Bridges psychometrics with data science and emerging technology; high on openness; restless to redesign systems rather than run them.</a:t>
            </a:r>
          </a:p>
          <a:p>
            <a:pPr marL="0" indent="0">
              <a:spcBef>
                <a:spcPts val="1800"/>
              </a:spcBef>
              <a:buSzTx/>
              <a:buNone/>
              <a:defRPr b="1" sz="1300">
                <a:solidFill>
                  <a:srgbClr val="555555"/>
                </a:solidFill>
              </a:defRPr>
            </a:pPr>
            <a:r>
              <a:t>With AI</a:t>
            </a:r>
          </a:p>
          <a:p>
            <a:pPr marL="0" indent="0">
              <a:spcBef>
                <a:spcPts val="200"/>
              </a:spcBef>
              <a:buSzTx/>
              <a:buNone/>
              <a:defRPr b="1" sz="1700">
                <a:solidFill>
                  <a:schemeClr val="accent4"/>
                </a:solidFill>
              </a:defRPr>
            </a:pPr>
            <a:r>
              <a:t>Design to prototype, fast; must ground designs in measurement principles</a:t>
            </a:r>
          </a:p>
        </p:txBody>
      </p:sp>
      <p:sp>
        <p:nvSpPr>
          <p:cNvPr id="289" name="Text Placeholder 2"/>
          <p:cNvSpPr txBox="1"/>
          <p:nvPr>
            <p:ph type="body" idx="21"/>
          </p:nvPr>
        </p:nvSpPr>
        <p:spPr>
          <a:xfrm>
            <a:off x="4258917" y="2729032"/>
            <a:ext cx="3657602" cy="3451805"/>
          </a:xfrm>
          <a:prstGeom prst="rect">
            <a:avLst/>
          </a:prstGeom>
          <a:extLst>
            <a:ext uri="{C572A759-6A51-4108-AA02-DFA0A04FC94B}">
              <ma14:wrappingTextBoxFlag xmlns:ma14="http://schemas.microsoft.com/office/mac/drawingml/2011/main" val="1"/>
            </a:ext>
          </a:extLst>
        </p:spPr>
        <p:txBody>
          <a:bodyPr/>
          <a:lstStyle/>
          <a:p>
            <a:pPr marL="0" indent="0">
              <a:buClr>
                <a:srgbClr val="000000"/>
              </a:buClr>
              <a:buFont typeface="Arial"/>
              <a:defRPr b="1" sz="2200">
                <a:solidFill>
                  <a:schemeClr val="accent5"/>
                </a:solidFill>
              </a:defRPr>
            </a:pPr>
            <a:r>
              <a:t>The Catcher</a:t>
            </a:r>
          </a:p>
          <a:p>
            <a:pPr marL="0" indent="0">
              <a:spcBef>
                <a:spcPts val="800"/>
              </a:spcBef>
              <a:buClr>
                <a:srgbClr val="000000"/>
              </a:buClr>
              <a:buFont typeface="Arial"/>
              <a:defRPr sz="1600">
                <a:solidFill>
                  <a:srgbClr val="000000"/>
                </a:solidFill>
              </a:defRPr>
            </a:pPr>
            <a:r>
              <a:t>Operational vigilance: detail-oriented, conscientious, risk-averse; works best when tasks and success criteria are well defined.</a:t>
            </a:r>
          </a:p>
          <a:p>
            <a:pPr marL="0" indent="0">
              <a:spcBef>
                <a:spcPts val="1800"/>
              </a:spcBef>
              <a:buClr>
                <a:srgbClr val="000000"/>
              </a:buClr>
              <a:buFont typeface="Arial"/>
              <a:defRPr b="1" sz="1300">
                <a:solidFill>
                  <a:srgbClr val="555555"/>
                </a:solidFill>
              </a:defRPr>
            </a:pPr>
            <a:r>
              <a:t>With AI</a:t>
            </a:r>
          </a:p>
          <a:p>
            <a:pPr marL="0" indent="0">
              <a:spcBef>
                <a:spcPts val="200"/>
              </a:spcBef>
              <a:buClr>
                <a:srgbClr val="000000"/>
              </a:buClr>
              <a:buFont typeface="Arial"/>
              <a:defRPr b="1" sz="1700">
                <a:solidFill>
                  <a:schemeClr val="accent4"/>
                </a:solidFill>
              </a:defRPr>
            </a:pPr>
            <a:r>
              <a:t>From box-ticking to forensics</a:t>
            </a:r>
          </a:p>
        </p:txBody>
      </p:sp>
      <p:sp>
        <p:nvSpPr>
          <p:cNvPr id="290" name="Title 3"/>
          <p:cNvSpPr txBox="1"/>
          <p:nvPr>
            <p:ph type="title"/>
          </p:nvPr>
        </p:nvSpPr>
        <p:spPr>
          <a:xfrm>
            <a:off x="288234" y="258416"/>
            <a:ext cx="9601201" cy="539499"/>
          </a:xfrm>
          <a:prstGeom prst="rect">
            <a:avLst/>
          </a:prstGeom>
        </p:spPr>
        <p:txBody>
          <a:bodyPr/>
          <a:lstStyle>
            <a:lvl1pPr defTabSz="630936">
              <a:defRPr sz="1900"/>
            </a:lvl1pPr>
          </a:lstStyle>
          <a:p>
            <a:pPr/>
            <a:r>
              <a:t>AI changes not only what psychometricians need to know, but what behavioral skills are required</a:t>
            </a:r>
          </a:p>
        </p:txBody>
      </p:sp>
      <p:sp>
        <p:nvSpPr>
          <p:cNvPr id="291" name="Text Placeholder 4"/>
          <p:cNvSpPr txBox="1"/>
          <p:nvPr>
            <p:ph type="body" idx="22"/>
          </p:nvPr>
        </p:nvSpPr>
        <p:spPr>
          <a:xfrm>
            <a:off x="287806" y="2729032"/>
            <a:ext cx="3657603" cy="3451805"/>
          </a:xfrm>
          <a:prstGeom prst="rect">
            <a:avLst/>
          </a:prstGeom>
          <a:extLst>
            <a:ext uri="{C572A759-6A51-4108-AA02-DFA0A04FC94B}">
              <ma14:wrappingTextBoxFlag xmlns:ma14="http://schemas.microsoft.com/office/mac/drawingml/2011/main" val="1"/>
            </a:ext>
          </a:extLst>
        </p:spPr>
        <p:txBody>
          <a:bodyPr/>
          <a:lstStyle/>
          <a:p>
            <a:pPr marL="0" indent="0">
              <a:buClr>
                <a:srgbClr val="000000"/>
              </a:buClr>
              <a:buFont typeface="Arial"/>
              <a:defRPr b="1" sz="2200">
                <a:solidFill>
                  <a:schemeClr val="accent3"/>
                </a:solidFill>
              </a:defRPr>
            </a:pPr>
            <a:r>
              <a:t>The Guardian</a:t>
            </a:r>
          </a:p>
          <a:p>
            <a:pPr marL="0" indent="0">
              <a:spcBef>
                <a:spcPts val="800"/>
              </a:spcBef>
              <a:buClr>
                <a:srgbClr val="000000"/>
              </a:buClr>
              <a:buFont typeface="Arial"/>
              <a:defRPr sz="1600">
                <a:solidFill>
                  <a:srgbClr val="000000"/>
                </a:solidFill>
              </a:defRPr>
            </a:pPr>
            <a:r>
              <a:t>Safeguards the reliability, validity, and fairness of tests; treats the Standards as first principles.</a:t>
            </a:r>
          </a:p>
          <a:p>
            <a:pPr marL="0" indent="0">
              <a:spcBef>
                <a:spcPts val="1800"/>
              </a:spcBef>
              <a:buClr>
                <a:srgbClr val="000000"/>
              </a:buClr>
              <a:buFont typeface="Arial"/>
              <a:defRPr b="1" sz="1300">
                <a:solidFill>
                  <a:srgbClr val="555555"/>
                </a:solidFill>
              </a:defRPr>
            </a:pPr>
            <a:r>
              <a:t>With AI</a:t>
            </a:r>
          </a:p>
          <a:p>
            <a:pPr marL="0" indent="0">
              <a:spcBef>
                <a:spcPts val="200"/>
              </a:spcBef>
              <a:buClr>
                <a:srgbClr val="000000"/>
              </a:buClr>
              <a:buFont typeface="Arial"/>
              <a:defRPr b="1" sz="1700">
                <a:solidFill>
                  <a:schemeClr val="accent4"/>
                </a:solidFill>
              </a:defRPr>
            </a:pPr>
            <a:r>
              <a:t>Must reckon with evolving standards</a:t>
            </a:r>
          </a:p>
        </p:txBody>
      </p:sp>
      <p:sp>
        <p:nvSpPr>
          <p:cNvPr id="292" name="Text Placeholder 5"/>
          <p:cNvSpPr txBox="1"/>
          <p:nvPr>
            <p:ph type="body" idx="23"/>
          </p:nvPr>
        </p:nvSpPr>
        <p:spPr>
          <a:xfrm>
            <a:off x="288235" y="1136468"/>
            <a:ext cx="11598965" cy="892081"/>
          </a:xfrm>
          <a:prstGeom prst="rect">
            <a:avLst/>
          </a:prstGeom>
          <a:extLst>
            <a:ext uri="{C572A759-6A51-4108-AA02-DFA0A04FC94B}">
              <ma14:wrappingTextBoxFlag xmlns:ma14="http://schemas.microsoft.com/office/mac/drawingml/2011/main" val="1"/>
            </a:ext>
          </a:extLst>
        </p:spPr>
        <p:txBody>
          <a:bodyPr/>
          <a:lstStyle/>
          <a:p>
            <a:pPr marL="0" indent="0">
              <a:lnSpc>
                <a:spcPct val="72000"/>
              </a:lnSpc>
              <a:buClr>
                <a:srgbClr val="000000"/>
              </a:buClr>
              <a:buFont typeface="Arial"/>
              <a:defRPr b="1" sz="1200">
                <a:solidFill>
                  <a:srgbClr val="555555"/>
                </a:solidFill>
              </a:defRPr>
            </a:pPr>
            <a:r>
              <a:t>Three archetypical roles in a testing company</a:t>
            </a:r>
            <a:endParaRPr sz="1300"/>
          </a:p>
          <a:p>
            <a:pPr marL="285750" indent="-285750">
              <a:lnSpc>
                <a:spcPct val="72000"/>
              </a:lnSpc>
              <a:buClr>
                <a:srgbClr val="000000"/>
              </a:buClr>
              <a:buSzPts val="1200"/>
              <a:buFont typeface="Arial"/>
              <a:buChar char="•"/>
              <a:defRPr b="1" sz="1200">
                <a:solidFill>
                  <a:srgbClr val="555555"/>
                </a:solidFill>
              </a:defRPr>
            </a:pPr>
            <a:r>
              <a:t>Not exhaustive (for example, the Communicator). </a:t>
            </a:r>
            <a:endParaRPr sz="1300"/>
          </a:p>
          <a:p>
            <a:pPr marL="285750" indent="-285750">
              <a:lnSpc>
                <a:spcPct val="72000"/>
              </a:lnSpc>
              <a:buClr>
                <a:srgbClr val="000000"/>
              </a:buClr>
              <a:buSzPts val="1200"/>
              <a:buFont typeface="Arial"/>
              <a:buChar char="•"/>
              <a:defRPr b="1" sz="1200">
                <a:solidFill>
                  <a:srgbClr val="555555"/>
                </a:solidFill>
              </a:defRPr>
            </a:pPr>
            <a:r>
              <a:t>Most psychometricians combine several, and a healthy organization needs them in balance.</a:t>
            </a:r>
          </a:p>
        </p:txBody>
      </p:sp>
      <p:pic>
        <p:nvPicPr>
          <p:cNvPr id="293" name="Picture 6" descr="Picture 6"/>
          <p:cNvPicPr>
            <a:picLocks noChangeAspect="1"/>
          </p:cNvPicPr>
          <p:nvPr/>
        </p:nvPicPr>
        <p:blipFill>
          <a:blip r:embed="rId3">
            <a:extLst/>
          </a:blip>
          <a:stretch>
            <a:fillRect/>
          </a:stretch>
        </p:blipFill>
        <p:spPr>
          <a:xfrm>
            <a:off x="287806" y="2029030"/>
            <a:ext cx="548642" cy="548642"/>
          </a:xfrm>
          <a:prstGeom prst="rect">
            <a:avLst/>
          </a:prstGeom>
          <a:ln w="12700">
            <a:miter lim="400000"/>
          </a:ln>
        </p:spPr>
      </p:pic>
      <p:pic>
        <p:nvPicPr>
          <p:cNvPr id="294" name="Picture 7" descr="Picture 7"/>
          <p:cNvPicPr>
            <a:picLocks noChangeAspect="1"/>
          </p:cNvPicPr>
          <p:nvPr/>
        </p:nvPicPr>
        <p:blipFill>
          <a:blip r:embed="rId4">
            <a:extLst/>
          </a:blip>
          <a:stretch>
            <a:fillRect/>
          </a:stretch>
        </p:blipFill>
        <p:spPr>
          <a:xfrm>
            <a:off x="4258917" y="2029030"/>
            <a:ext cx="548642" cy="548642"/>
          </a:xfrm>
          <a:prstGeom prst="rect">
            <a:avLst/>
          </a:prstGeom>
          <a:ln w="12700">
            <a:miter lim="400000"/>
          </a:ln>
        </p:spPr>
      </p:pic>
      <p:pic>
        <p:nvPicPr>
          <p:cNvPr id="295" name="Picture 8" descr="Picture 8"/>
          <p:cNvPicPr>
            <a:picLocks noChangeAspect="1"/>
          </p:cNvPicPr>
          <p:nvPr/>
        </p:nvPicPr>
        <p:blipFill>
          <a:blip r:embed="rId5">
            <a:extLst/>
          </a:blip>
          <a:stretch>
            <a:fillRect/>
          </a:stretch>
        </p:blipFill>
        <p:spPr>
          <a:xfrm>
            <a:off x="8229600" y="2028548"/>
            <a:ext cx="548641" cy="548642"/>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Google Shape;12;p8"/>
          <p:cNvSpPr txBox="1"/>
          <p:nvPr>
            <p:ph type="sldNum" sz="quarter" idx="4294967295"/>
          </p:nvPr>
        </p:nvSpPr>
        <p:spPr>
          <a:xfrm>
            <a:off x="11760199" y="6445627"/>
            <a:ext cx="127001" cy="172815"/>
          </a:xfrm>
          <a:prstGeom prst="rect">
            <a:avLst/>
          </a:prstGeom>
          <a:extLst>
            <a:ext uri="{C572A759-6A51-4108-AA02-DFA0A04FC94B}">
              <ma14:wrappingTextBoxFlag xmlns:ma14="http://schemas.microsoft.com/office/mac/drawingml/2011/main" val="1"/>
            </a:ext>
          </a:extLst>
        </p:spPr>
        <p:txBody>
          <a:bodyPr lIns="0" tIns="0" rIns="0" bIns="0"/>
          <a:lstStyle/>
          <a:p>
            <a:pPr/>
            <a:fld id="{86CB4B4D-7CA3-9044-876B-883B54F8677D}" type="slidenum"/>
          </a:p>
        </p:txBody>
      </p:sp>
      <p:sp>
        <p:nvSpPr>
          <p:cNvPr id="300" name="Title 1"/>
          <p:cNvSpPr txBox="1"/>
          <p:nvPr>
            <p:ph type="title"/>
          </p:nvPr>
        </p:nvSpPr>
        <p:spPr>
          <a:xfrm>
            <a:off x="288234" y="258417"/>
            <a:ext cx="9601201" cy="538417"/>
          </a:xfrm>
          <a:prstGeom prst="rect">
            <a:avLst/>
          </a:prstGeom>
        </p:spPr>
        <p:txBody>
          <a:bodyPr/>
          <a:lstStyle>
            <a:lvl1pPr defTabSz="877822">
              <a:defRPr sz="2600"/>
            </a:lvl1pPr>
          </a:lstStyle>
          <a:p>
            <a:pPr/>
            <a:r>
              <a:t>Behavioral skill profiles shift differently for each archetype</a:t>
            </a:r>
          </a:p>
        </p:txBody>
      </p:sp>
      <p:graphicFrame>
        <p:nvGraphicFramePr>
          <p:cNvPr id="301" name="Table 2"/>
          <p:cNvGraphicFramePr/>
          <p:nvPr/>
        </p:nvGraphicFramePr>
        <p:xfrm>
          <a:off x="343840" y="1149998"/>
          <a:ext cx="11500002" cy="420000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200000"/>
                <a:gridCol w="3799999"/>
                <a:gridCol w="5500000"/>
              </a:tblGrid>
              <a:tr h="600000">
                <a:tc>
                  <a:txBody>
                    <a:bodyPr/>
                    <a:lstStyle/>
                    <a:p>
                      <a:pPr algn="l">
                        <a:defRPr b="0" sz="1800">
                          <a:solidFill>
                            <a:srgbClr val="000000"/>
                          </a:solidFill>
                        </a:defRPr>
                      </a:pPr>
                      <a:r>
                        <a:rPr b="1" sz="1500">
                          <a:solidFill>
                            <a:srgbClr val="FFFFFF"/>
                          </a:solidFill>
                        </a:rPr>
                        <a:t>Archetype</a:t>
                      </a:r>
                    </a:p>
                  </a:txBody>
                  <a:tcPr marL="45720" marR="45720" marT="45720" marB="45720" anchor="ctr" anchorCtr="0" horzOverflow="overflow">
                    <a:solidFill>
                      <a:schemeClr val="accent3"/>
                    </a:solidFill>
                  </a:tcPr>
                </a:tc>
                <a:tc>
                  <a:txBody>
                    <a:bodyPr/>
                    <a:lstStyle/>
                    <a:p>
                      <a:pPr algn="l">
                        <a:defRPr b="0" sz="1800">
                          <a:solidFill>
                            <a:srgbClr val="000000"/>
                          </a:solidFill>
                        </a:defRPr>
                      </a:pPr>
                      <a:r>
                        <a:rPr b="1" sz="1500">
                          <a:solidFill>
                            <a:srgbClr val="FFFFFF"/>
                          </a:solidFill>
                        </a:rPr>
                        <a:t>Before AI</a:t>
                      </a:r>
                    </a:p>
                  </a:txBody>
                  <a:tcPr marL="45720" marR="45720" marT="45720" marB="45720" anchor="ctr" anchorCtr="0" horzOverflow="overflow">
                    <a:solidFill>
                      <a:schemeClr val="accent3"/>
                    </a:solidFill>
                  </a:tcPr>
                </a:tc>
                <a:tc>
                  <a:txBody>
                    <a:bodyPr/>
                    <a:lstStyle/>
                    <a:p>
                      <a:pPr algn="l">
                        <a:defRPr b="0" sz="1800">
                          <a:solidFill>
                            <a:srgbClr val="000000"/>
                          </a:solidFill>
                        </a:defRPr>
                      </a:pPr>
                      <a:r>
                        <a:rPr b="1" sz="1500">
                          <a:solidFill>
                            <a:srgbClr val="FFFFFF"/>
                          </a:solidFill>
                        </a:rPr>
                        <a:t>With AI, gains weight</a:t>
                      </a:r>
                    </a:p>
                  </a:txBody>
                  <a:tcPr marL="45720" marR="45720" marT="45720" marB="45720" anchor="ctr" anchorCtr="0" horzOverflow="overflow">
                    <a:solidFill>
                      <a:schemeClr val="accent3"/>
                    </a:solidFill>
                  </a:tcPr>
                </a:tc>
              </a:tr>
              <a:tr h="1200000">
                <a:tc>
                  <a:txBody>
                    <a:bodyPr/>
                    <a:lstStyle/>
                    <a:p>
                      <a:pPr algn="l">
                        <a:defRPr sz="1800">
                          <a:solidFill>
                            <a:srgbClr val="000000"/>
                          </a:solidFill>
                        </a:defRPr>
                      </a:pPr>
                      <a:r>
                        <a:rPr b="1">
                          <a:solidFill>
                            <a:schemeClr val="accent3"/>
                          </a:solidFill>
                        </a:rPr>
                        <a:t>Guardian</a:t>
                      </a:r>
                    </a:p>
                  </a:txBody>
                  <a:tcPr marL="45720" marR="45720" marT="45720" marB="45720" anchor="ctr" anchorCtr="0" horzOverflow="overflow">
                    <a:solidFill>
                      <a:srgbClr val="EAF3FA"/>
                    </a:solidFill>
                  </a:tcPr>
                </a:tc>
                <a:tc>
                  <a:txBody>
                    <a:bodyPr/>
                    <a:lstStyle/>
                    <a:p>
                      <a:pPr algn="l">
                        <a:defRPr sz="1800">
                          <a:solidFill>
                            <a:srgbClr val="000000"/>
                          </a:solidFill>
                        </a:defRPr>
                      </a:pPr>
                      <a:r>
                        <a:rPr sz="1600">
                          <a:solidFill>
                            <a:srgbClr val="555555"/>
                          </a:solidFill>
                        </a:rPr>
                        <a:t>Adherence; judging fit to a stable framework</a:t>
                      </a:r>
                    </a:p>
                  </a:txBody>
                  <a:tcPr marL="45720" marR="45720" marT="45720" marB="45720" anchor="ctr" anchorCtr="0" horzOverflow="overflow">
                    <a:solidFill>
                      <a:srgbClr val="EAF3FA"/>
                    </a:solidFill>
                  </a:tcPr>
                </a:tc>
                <a:tc>
                  <a:txBody>
                    <a:bodyPr/>
                    <a:lstStyle/>
                    <a:p>
                      <a:pPr algn="l">
                        <a:defRPr sz="1800">
                          <a:solidFill>
                            <a:srgbClr val="000000"/>
                          </a:solidFill>
                        </a:defRPr>
                      </a:pPr>
                      <a:r>
                        <a:rPr b="1" sz="1600">
                          <a:solidFill>
                            <a:schemeClr val="accent4"/>
                          </a:solidFill>
                        </a:rPr>
                        <a:t>Receptiveness to new methods; explaining why a principle matters; tolerance for ambiguity</a:t>
                      </a:r>
                    </a:p>
                  </a:txBody>
                  <a:tcPr marL="45720" marR="45720" marT="45720" marB="45720" anchor="ctr" anchorCtr="0" horzOverflow="overflow">
                    <a:solidFill>
                      <a:srgbClr val="EAF3FA"/>
                    </a:solidFill>
                  </a:tcPr>
                </a:tc>
              </a:tr>
              <a:tr h="1200000">
                <a:tc>
                  <a:txBody>
                    <a:bodyPr/>
                    <a:lstStyle/>
                    <a:p>
                      <a:pPr algn="l">
                        <a:defRPr sz="1800">
                          <a:solidFill>
                            <a:srgbClr val="000000"/>
                          </a:solidFill>
                        </a:defRPr>
                      </a:pPr>
                      <a:r>
                        <a:rPr b="1">
                          <a:solidFill>
                            <a:schemeClr val="accent5"/>
                          </a:solidFill>
                        </a:rPr>
                        <a:t>Catcher</a:t>
                      </a:r>
                    </a:p>
                  </a:txBody>
                  <a:tcPr marL="45720" marR="45720" marT="45720" marB="45720" anchor="ctr" anchorCtr="0" horzOverflow="overflow">
                    <a:solidFill>
                      <a:srgbClr val="FFFFFF"/>
                    </a:solidFill>
                  </a:tcPr>
                </a:tc>
                <a:tc>
                  <a:txBody>
                    <a:bodyPr/>
                    <a:lstStyle/>
                    <a:p>
                      <a:pPr algn="l">
                        <a:defRPr sz="1800">
                          <a:solidFill>
                            <a:srgbClr val="000000"/>
                          </a:solidFill>
                        </a:defRPr>
                      </a:pPr>
                      <a:r>
                        <a:rPr sz="1600">
                          <a:solidFill>
                            <a:srgbClr val="555555"/>
                          </a:solidFill>
                        </a:rPr>
                        <a:t>Diligence; thoroughness in checking outputs</a:t>
                      </a:r>
                    </a:p>
                  </a:txBody>
                  <a:tcPr marL="45720" marR="45720" marT="45720" marB="45720" anchor="ctr" anchorCtr="0" horzOverflow="overflow">
                    <a:solidFill>
                      <a:srgbClr val="FFFFFF"/>
                    </a:solidFill>
                  </a:tcPr>
                </a:tc>
                <a:tc>
                  <a:txBody>
                    <a:bodyPr/>
                    <a:lstStyle/>
                    <a:p>
                      <a:pPr algn="l">
                        <a:defRPr sz="1800">
                          <a:solidFill>
                            <a:srgbClr val="000000"/>
                          </a:solidFill>
                        </a:defRPr>
                      </a:pPr>
                      <a:r>
                        <a:rPr b="1" sz="1600">
                          <a:solidFill>
                            <a:schemeClr val="accent4"/>
                          </a:solidFill>
                        </a:rPr>
                        <a:t>Anticipating failure modes; comfort with open-ended problems; calibrated trust in automation</a:t>
                      </a:r>
                    </a:p>
                  </a:txBody>
                  <a:tcPr marL="45720" marR="45720" marT="45720" marB="45720" anchor="ctr" anchorCtr="0" horzOverflow="overflow">
                    <a:solidFill>
                      <a:srgbClr val="FFFFFF"/>
                    </a:solidFill>
                  </a:tcPr>
                </a:tc>
              </a:tr>
              <a:tr h="1200000">
                <a:tc>
                  <a:txBody>
                    <a:bodyPr/>
                    <a:lstStyle/>
                    <a:p>
                      <a:pPr algn="l">
                        <a:defRPr sz="1800">
                          <a:solidFill>
                            <a:srgbClr val="000000"/>
                          </a:solidFill>
                        </a:defRPr>
                      </a:pPr>
                      <a:r>
                        <a:rPr b="1">
                          <a:solidFill>
                            <a:schemeClr val="accent1"/>
                          </a:solidFill>
                        </a:rPr>
                        <a:t>Architect</a:t>
                      </a:r>
                    </a:p>
                  </a:txBody>
                  <a:tcPr marL="45720" marR="45720" marT="45720" marB="45720" anchor="ctr" anchorCtr="0" horzOverflow="overflow">
                    <a:solidFill>
                      <a:srgbClr val="EAF3FA"/>
                    </a:solidFill>
                  </a:tcPr>
                </a:tc>
                <a:tc>
                  <a:txBody>
                    <a:bodyPr/>
                    <a:lstStyle/>
                    <a:p>
                      <a:pPr algn="l">
                        <a:defRPr sz="1800">
                          <a:solidFill>
                            <a:srgbClr val="000000"/>
                          </a:solidFill>
                        </a:defRPr>
                      </a:pPr>
                      <a:r>
                        <a:rPr sz="1600">
                          <a:solidFill>
                            <a:srgbClr val="555555"/>
                          </a:solidFill>
                        </a:rPr>
                        <a:t>Creativity; persistence in building</a:t>
                      </a:r>
                    </a:p>
                  </a:txBody>
                  <a:tcPr marL="45720" marR="45720" marT="45720" marB="45720" anchor="ctr" anchorCtr="0" horzOverflow="overflow">
                    <a:solidFill>
                      <a:srgbClr val="EAF3FA"/>
                    </a:solidFill>
                  </a:tcPr>
                </a:tc>
                <a:tc>
                  <a:txBody>
                    <a:bodyPr/>
                    <a:lstStyle/>
                    <a:p>
                      <a:pPr algn="l">
                        <a:defRPr sz="1800">
                          <a:solidFill>
                            <a:srgbClr val="000000"/>
                          </a:solidFill>
                        </a:defRPr>
                      </a:pPr>
                      <a:r>
                        <a:rPr b="1" sz="1600">
                          <a:solidFill>
                            <a:schemeClr val="accent4"/>
                          </a:solidFill>
                        </a:rPr>
                        <a:t>Self-skepticism; verification discipline; owning results one did not produce by hand</a:t>
                      </a:r>
                    </a:p>
                  </a:txBody>
                  <a:tcPr marL="45720" marR="45720" marT="45720" marB="45720" anchor="ctr" anchorCtr="0" horzOverflow="overflow">
                    <a:solidFill>
                      <a:srgbClr val="EAF3FA"/>
                    </a:solidFill>
                  </a:tcPr>
                </a:tc>
              </a:tr>
            </a:tbl>
          </a:graphicData>
        </a:graphic>
      </p:graphicFrame>
      <p:pic>
        <p:nvPicPr>
          <p:cNvPr id="302" name="Picture 3" descr="Picture 3"/>
          <p:cNvPicPr>
            <a:picLocks noChangeAspect="1"/>
          </p:cNvPicPr>
          <p:nvPr/>
        </p:nvPicPr>
        <p:blipFill>
          <a:blip r:embed="rId3">
            <a:extLst/>
          </a:blip>
          <a:stretch>
            <a:fillRect/>
          </a:stretch>
        </p:blipFill>
        <p:spPr>
          <a:xfrm>
            <a:off x="1637318" y="2134811"/>
            <a:ext cx="457202" cy="457202"/>
          </a:xfrm>
          <a:prstGeom prst="rect">
            <a:avLst/>
          </a:prstGeom>
          <a:ln w="12700">
            <a:miter lim="400000"/>
          </a:ln>
        </p:spPr>
      </p:pic>
      <p:pic>
        <p:nvPicPr>
          <p:cNvPr id="303" name="Picture 4" descr="Picture 4"/>
          <p:cNvPicPr>
            <a:picLocks noChangeAspect="1"/>
          </p:cNvPicPr>
          <p:nvPr/>
        </p:nvPicPr>
        <p:blipFill>
          <a:blip r:embed="rId4">
            <a:extLst/>
          </a:blip>
          <a:stretch>
            <a:fillRect/>
          </a:stretch>
        </p:blipFill>
        <p:spPr>
          <a:xfrm>
            <a:off x="1637318" y="3321398"/>
            <a:ext cx="457202" cy="457202"/>
          </a:xfrm>
          <a:prstGeom prst="rect">
            <a:avLst/>
          </a:prstGeom>
          <a:ln w="12700">
            <a:miter lim="400000"/>
          </a:ln>
        </p:spPr>
      </p:pic>
      <p:pic>
        <p:nvPicPr>
          <p:cNvPr id="304" name="Picture 5" descr="Picture 5"/>
          <p:cNvPicPr>
            <a:picLocks noChangeAspect="1"/>
          </p:cNvPicPr>
          <p:nvPr/>
        </p:nvPicPr>
        <p:blipFill>
          <a:blip r:embed="rId5">
            <a:extLst/>
          </a:blip>
          <a:stretch>
            <a:fillRect/>
          </a:stretch>
        </p:blipFill>
        <p:spPr>
          <a:xfrm>
            <a:off x="1637318" y="4507986"/>
            <a:ext cx="457202" cy="45720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 name="Google Shape;12;p8"/>
          <p:cNvSpPr txBox="1"/>
          <p:nvPr>
            <p:ph type="sldNum" sz="quarter" idx="4294967295"/>
          </p:nvPr>
        </p:nvSpPr>
        <p:spPr>
          <a:xfrm>
            <a:off x="11760199" y="6445627"/>
            <a:ext cx="127001" cy="172815"/>
          </a:xfrm>
          <a:prstGeom prst="rect">
            <a:avLst/>
          </a:prstGeom>
          <a:extLst>
            <a:ext uri="{C572A759-6A51-4108-AA02-DFA0A04FC94B}">
              <ma14:wrappingTextBoxFlag xmlns:ma14="http://schemas.microsoft.com/office/mac/drawingml/2011/main" val="1"/>
            </a:ext>
          </a:extLst>
        </p:spPr>
        <p:txBody>
          <a:bodyPr lIns="0" tIns="0" rIns="0" bIns="0"/>
          <a:lstStyle/>
          <a:p>
            <a:pPr/>
            <a:fld id="{86CB4B4D-7CA3-9044-876B-883B54F8677D}" type="slidenum"/>
          </a:p>
        </p:txBody>
      </p:sp>
      <p:sp>
        <p:nvSpPr>
          <p:cNvPr id="309" name="Text Placeholder 1"/>
          <p:cNvSpPr txBox="1"/>
          <p:nvPr>
            <p:ph type="body" sz="quarter" idx="1"/>
          </p:nvPr>
        </p:nvSpPr>
        <p:spPr>
          <a:xfrm>
            <a:off x="7078292" y="3319974"/>
            <a:ext cx="4367475" cy="2856991"/>
          </a:xfrm>
          <a:prstGeom prst="rect">
            <a:avLst/>
          </a:prstGeom>
        </p:spPr>
        <p:txBody>
          <a:bodyPr/>
          <a:lstStyle/>
          <a:p>
            <a:pPr algn="l">
              <a:buSzPts val="1700"/>
              <a:defRPr sz="1700"/>
            </a:pPr>
            <a:r>
              <a:t>Behavior observed across time and contexts</a:t>
            </a:r>
          </a:p>
          <a:p>
            <a:pPr algn="l">
              <a:buSzPts val="1700"/>
              <a:defRPr sz="1700"/>
            </a:pPr>
            <a:r>
              <a:t>Many observations, each with limited precision</a:t>
            </a:r>
          </a:p>
          <a:p>
            <a:pPr algn="l">
              <a:buSzPts val="1700"/>
              <a:defRPr b="1" sz="1700"/>
            </a:pPr>
            <a:r>
              <a:t>Calls for dynamic measurement models</a:t>
            </a:r>
          </a:p>
        </p:txBody>
      </p:sp>
      <p:sp>
        <p:nvSpPr>
          <p:cNvPr id="310" name="Text Placeholder 2"/>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marL="0" indent="0">
              <a:buClr>
                <a:srgbClr val="000000"/>
              </a:buClr>
              <a:buFont typeface="Arial"/>
              <a:defRPr b="1" sz="2000">
                <a:solidFill>
                  <a:schemeClr val="accent3"/>
                </a:solidFill>
              </a:defRPr>
            </a:pPr>
            <a:r>
              <a:t>What test theory assumed</a:t>
            </a:r>
          </a:p>
          <a:p>
            <a:pPr marL="457200" indent="-342900">
              <a:spcBef>
                <a:spcPts val="1200"/>
              </a:spcBef>
              <a:buClr>
                <a:srgbClr val="000000"/>
              </a:buClr>
              <a:buSzPts val="1700"/>
              <a:buFont typeface="Arial"/>
              <a:buChar char="•"/>
              <a:defRPr sz="1700">
                <a:solidFill>
                  <a:srgbClr val="000000"/>
                </a:solidFill>
              </a:defRPr>
            </a:pPr>
            <a:r>
              <a:t>We cannot observe a person all the time, across all situations</a:t>
            </a:r>
          </a:p>
          <a:p>
            <a:pPr marL="457200" indent="-342900">
              <a:spcBef>
                <a:spcPts val="800"/>
              </a:spcBef>
              <a:buClr>
                <a:srgbClr val="000000"/>
              </a:buClr>
              <a:buSzPts val="1700"/>
              <a:buFont typeface="Arial"/>
              <a:buChar char="•"/>
              <a:defRPr sz="1700">
                <a:solidFill>
                  <a:srgbClr val="000000"/>
                </a:solidFill>
              </a:defRPr>
            </a:pPr>
            <a:r>
              <a:t>So we sample behavior under standardized conditions</a:t>
            </a:r>
          </a:p>
          <a:p>
            <a:pPr marL="457200" indent="-342900">
              <a:spcBef>
                <a:spcPts val="800"/>
              </a:spcBef>
              <a:buClr>
                <a:srgbClr val="000000"/>
              </a:buClr>
              <a:buSzPts val="1700"/>
              <a:buFont typeface="Arial"/>
              <a:buChar char="•"/>
              <a:defRPr sz="1700">
                <a:solidFill>
                  <a:srgbClr val="000000"/>
                </a:solidFill>
              </a:defRPr>
            </a:pPr>
            <a:r>
              <a:t>And infer a trait that predicts behavior across situations</a:t>
            </a:r>
          </a:p>
          <a:p>
            <a:pPr marL="0" indent="0">
              <a:spcBef>
                <a:spcPts val="2800"/>
              </a:spcBef>
              <a:buClr>
                <a:srgbClr val="000000"/>
              </a:buClr>
              <a:buFont typeface="Arial"/>
              <a:defRPr b="1" sz="1700">
                <a:solidFill>
                  <a:schemeClr val="accent4"/>
                </a:solidFill>
              </a:defRPr>
            </a:pPr>
            <a:r>
              <a:t>AI questions an assumption on which the framework itself was built.</a:t>
            </a:r>
          </a:p>
        </p:txBody>
      </p:sp>
      <p:sp>
        <p:nvSpPr>
          <p:cNvPr id="311" name="Title 3"/>
          <p:cNvSpPr txBox="1"/>
          <p:nvPr>
            <p:ph type="title"/>
          </p:nvPr>
        </p:nvSpPr>
        <p:spPr>
          <a:xfrm>
            <a:off x="288233" y="258416"/>
            <a:ext cx="5669657" cy="538420"/>
          </a:xfrm>
          <a:prstGeom prst="rect">
            <a:avLst/>
          </a:prstGeom>
        </p:spPr>
        <p:txBody>
          <a:bodyPr/>
          <a:lstStyle>
            <a:lvl1pPr defTabSz="841247">
              <a:defRPr sz="2500"/>
            </a:lvl1pPr>
          </a:lstStyle>
          <a:p>
            <a:pPr/>
            <a:r>
              <a:t>A deeper challenge for the Guardian</a:t>
            </a:r>
          </a:p>
        </p:txBody>
      </p:sp>
      <p:sp>
        <p:nvSpPr>
          <p:cNvPr id="312" name="Text Placeholder 4"/>
          <p:cNvSpPr txBox="1"/>
          <p:nvPr>
            <p:ph type="body" idx="22"/>
          </p:nvPr>
        </p:nvSpPr>
        <p:spPr>
          <a:prstGeom prst="rect">
            <a:avLst/>
          </a:prstGeom>
          <a:extLst>
            <a:ext uri="{C572A759-6A51-4108-AA02-DFA0A04FC94B}">
              <ma14:wrappingTextBoxFlag xmlns:ma14="http://schemas.microsoft.com/office/mac/drawingml/2011/main" val="1"/>
            </a:ext>
          </a:extLst>
        </p:spPr>
        <p:txBody>
          <a:bodyPr/>
          <a:lstStyle>
            <a:lvl1pPr marL="0" indent="0" algn="ctr">
              <a:buClr>
                <a:srgbClr val="000000"/>
              </a:buClr>
              <a:buFont typeface="Arial"/>
              <a:defRPr b="1" sz="2200">
                <a:solidFill>
                  <a:srgbClr val="000000"/>
                </a:solidFill>
              </a:defRPr>
            </a:lvl1pPr>
          </a:lstStyle>
          <a:p>
            <a:pPr/>
            <a:r>
              <a:t>What AI makes possible</a:t>
            </a:r>
          </a:p>
        </p:txBody>
      </p:sp>
      <p:pic>
        <p:nvPicPr>
          <p:cNvPr id="313" name="Picture 5" descr="Picture 5"/>
          <p:cNvPicPr>
            <a:picLocks noChangeAspect="1"/>
          </p:cNvPicPr>
          <p:nvPr/>
        </p:nvPicPr>
        <p:blipFill>
          <a:blip r:embed="rId3">
            <a:extLst/>
          </a:blip>
          <a:stretch>
            <a:fillRect/>
          </a:stretch>
        </p:blipFill>
        <p:spPr>
          <a:xfrm>
            <a:off x="5955335" y="360586"/>
            <a:ext cx="548642" cy="54864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Title 1"/>
          <p:cNvSpPr txBox="1"/>
          <p:nvPr>
            <p:ph type="title"/>
          </p:nvPr>
        </p:nvSpPr>
        <p:spPr>
          <a:xfrm>
            <a:off x="752728" y="2153280"/>
            <a:ext cx="9915273" cy="1769295"/>
          </a:xfrm>
          <a:prstGeom prst="rect">
            <a:avLst/>
          </a:prstGeom>
        </p:spPr>
        <p:txBody>
          <a:bodyPr/>
          <a:lstStyle/>
          <a:p>
            <a:pPr/>
            <a:r>
              <a:t>The unresolved problem</a:t>
            </a:r>
          </a:p>
        </p:txBody>
      </p:sp>
      <p:sp>
        <p:nvSpPr>
          <p:cNvPr id="318" name="Subtitle 2"/>
          <p:cNvSpPr txBox="1"/>
          <p:nvPr>
            <p:ph type="body" sz="half" idx="1"/>
          </p:nvPr>
        </p:nvSpPr>
        <p:spPr>
          <a:xfrm>
            <a:off x="752474" y="3922578"/>
            <a:ext cx="9915273" cy="1943650"/>
          </a:xfrm>
          <a:prstGeom prst="rect">
            <a:avLst/>
          </a:prstGeom>
        </p:spPr>
        <p:txBody>
          <a:bodyPr/>
          <a:lstStyle/>
          <a:p>
            <a:pPr marL="0" indent="0">
              <a:defRPr sz="2000"/>
            </a:pPr>
            <a:r>
              <a:t>Developing behavioral skills may require a different approach than training cognitive skills.</a:t>
            </a:r>
          </a:p>
          <a:p>
            <a:pPr marL="0" indent="0">
              <a:defRPr b="1" sz="2400"/>
            </a:pPr>
            <a:r>
              <a:t>What should professional development look like when the goal is new ways of working, not new knowledge?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1_Custom Design">
  <a:themeElements>
    <a:clrScheme name="1_Custom Design">
      <a:dk1>
        <a:srgbClr val="023B64"/>
      </a:dk1>
      <a:lt1>
        <a:srgbClr val="FFFFFF"/>
      </a:lt1>
      <a:dk2>
        <a:srgbClr val="A7A7A7"/>
      </a:dk2>
      <a:lt2>
        <a:srgbClr val="535353"/>
      </a:lt2>
      <a:accent1>
        <a:srgbClr val="2C9ED9"/>
      </a:accent1>
      <a:accent2>
        <a:srgbClr val="FEAD77"/>
      </a:accent2>
      <a:accent3>
        <a:srgbClr val="005E9C"/>
      </a:accent3>
      <a:accent4>
        <a:srgbClr val="023B64"/>
      </a:accent4>
      <a:accent5>
        <a:srgbClr val="FF9659"/>
      </a:accent5>
      <a:accent6>
        <a:srgbClr val="666666"/>
      </a:accent6>
      <a:hlink>
        <a:srgbClr val="0000FF"/>
      </a:hlink>
      <a:folHlink>
        <a:srgbClr val="FF00FF"/>
      </a:folHlink>
    </a:clrScheme>
    <a:fontScheme name="1_Custom Design">
      <a:majorFont>
        <a:latin typeface="Arial"/>
        <a:ea typeface="Arial"/>
        <a:cs typeface="Arial"/>
      </a:majorFont>
      <a:minorFont>
        <a:latin typeface="Helvetica"/>
        <a:ea typeface="Helvetica"/>
        <a:cs typeface="Helvetica"/>
      </a:minorFont>
    </a:fontScheme>
    <a:fmtScheme name="1_Custom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_Custom Design">
  <a:themeElements>
    <a:clrScheme name="1_Custom Design">
      <a:dk1>
        <a:srgbClr val="000000"/>
      </a:dk1>
      <a:lt1>
        <a:srgbClr val="FFFFFF"/>
      </a:lt1>
      <a:dk2>
        <a:srgbClr val="A7A7A7"/>
      </a:dk2>
      <a:lt2>
        <a:srgbClr val="535353"/>
      </a:lt2>
      <a:accent1>
        <a:srgbClr val="2C9ED9"/>
      </a:accent1>
      <a:accent2>
        <a:srgbClr val="FEAD77"/>
      </a:accent2>
      <a:accent3>
        <a:srgbClr val="005E9C"/>
      </a:accent3>
      <a:accent4>
        <a:srgbClr val="023B64"/>
      </a:accent4>
      <a:accent5>
        <a:srgbClr val="FF9659"/>
      </a:accent5>
      <a:accent6>
        <a:srgbClr val="666666"/>
      </a:accent6>
      <a:hlink>
        <a:srgbClr val="0000FF"/>
      </a:hlink>
      <a:folHlink>
        <a:srgbClr val="FF00FF"/>
      </a:folHlink>
    </a:clrScheme>
    <a:fontScheme name="1_Custom Design">
      <a:majorFont>
        <a:latin typeface="Arial"/>
        <a:ea typeface="Arial"/>
        <a:cs typeface="Arial"/>
      </a:majorFont>
      <a:minorFont>
        <a:latin typeface="Helvetica"/>
        <a:ea typeface="Helvetica"/>
        <a:cs typeface="Helvetica"/>
      </a:minorFont>
    </a:fontScheme>
    <a:fmtScheme name="1_Custom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chemeClr val="accent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